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0693400" cy="7561263"/>
  <p:notesSz cx="6858000" cy="9144000"/>
  <p:defaultTextStyle>
    <a:defPPr>
      <a:defRPr lang="it-IT"/>
    </a:defPPr>
    <a:lvl1pPr marL="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17" autoAdjust="0"/>
    <p:restoredTop sz="94626" autoAdjust="0"/>
  </p:normalViewPr>
  <p:slideViewPr>
    <p:cSldViewPr>
      <p:cViewPr varScale="1">
        <p:scale>
          <a:sx n="100" d="100"/>
          <a:sy n="100" d="100"/>
        </p:scale>
        <p:origin x="-1656" y="-84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05" y="2348894"/>
            <a:ext cx="9089390" cy="16207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157E-BFE1-42CD-BB73-ECB0C55D039C}" type="datetimeFigureOut">
              <a:rPr lang="it-IT" smtClean="0"/>
              <a:pPr/>
              <a:t>05/10/2020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F879-B9AE-4D0E-AB78-544FC4B1566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95507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157E-BFE1-42CD-BB73-ECB0C55D039C}" type="datetimeFigureOut">
              <a:rPr lang="it-IT" smtClean="0"/>
              <a:pPr/>
              <a:t>05/10/2020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F879-B9AE-4D0E-AB78-544FC4B1566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20505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98774" y="302803"/>
            <a:ext cx="2606517" cy="64515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9226" y="302803"/>
            <a:ext cx="7641326" cy="64515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157E-BFE1-42CD-BB73-ECB0C55D039C}" type="datetimeFigureOut">
              <a:rPr lang="it-IT" smtClean="0"/>
              <a:pPr/>
              <a:t>05/10/2020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F879-B9AE-4D0E-AB78-544FC4B1566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40011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157E-BFE1-42CD-BB73-ECB0C55D039C}" type="datetimeFigureOut">
              <a:rPr lang="it-IT" smtClean="0"/>
              <a:pPr/>
              <a:t>05/10/2020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F879-B9AE-4D0E-AB78-544FC4B1566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61442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705" y="4858813"/>
            <a:ext cx="9089390" cy="150175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78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569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35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13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92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87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849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827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157E-BFE1-42CD-BB73-ECB0C55D039C}" type="datetimeFigureOut">
              <a:rPr lang="it-IT" smtClean="0"/>
              <a:pPr/>
              <a:t>05/10/2020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F879-B9AE-4D0E-AB78-544FC4B1566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9626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9226" y="1764296"/>
            <a:ext cx="5123921" cy="49900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81370" y="1764296"/>
            <a:ext cx="5123921" cy="49900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157E-BFE1-42CD-BB73-ECB0C55D039C}" type="datetimeFigureOut">
              <a:rPr lang="it-IT" smtClean="0"/>
              <a:pPr/>
              <a:t>05/10/2020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F879-B9AE-4D0E-AB78-544FC4B1566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5885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2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2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157E-BFE1-42CD-BB73-ECB0C55D039C}" type="datetimeFigureOut">
              <a:rPr lang="it-IT" smtClean="0"/>
              <a:pPr/>
              <a:t>05/10/2020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F879-B9AE-4D0E-AB78-544FC4B1566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54387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157E-BFE1-42CD-BB73-ECB0C55D039C}" type="datetimeFigureOut">
              <a:rPr lang="it-IT" smtClean="0"/>
              <a:pPr/>
              <a:t>05/10/2020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F879-B9AE-4D0E-AB78-544FC4B1566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00513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157E-BFE1-42CD-BB73-ECB0C55D039C}" type="datetimeFigureOut">
              <a:rPr lang="it-IT" smtClean="0"/>
              <a:pPr/>
              <a:t>05/10/2020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F879-B9AE-4D0E-AB78-544FC4B1566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6678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670" y="301050"/>
            <a:ext cx="3518055" cy="128121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823" y="301052"/>
            <a:ext cx="5977907" cy="6453328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670" y="1582266"/>
            <a:ext cx="3518055" cy="5172114"/>
          </a:xfrm>
        </p:spPr>
        <p:txBody>
          <a:bodyPr/>
          <a:lstStyle>
            <a:lvl1pPr marL="0" indent="0">
              <a:buNone/>
              <a:defRPr sz="1500"/>
            </a:lvl1pPr>
            <a:lvl2pPr marL="497845" indent="0">
              <a:buNone/>
              <a:defRPr sz="1300"/>
            </a:lvl2pPr>
            <a:lvl3pPr marL="995690" indent="0">
              <a:buNone/>
              <a:defRPr sz="1100"/>
            </a:lvl3pPr>
            <a:lvl4pPr marL="1493535" indent="0">
              <a:buNone/>
              <a:defRPr sz="1000"/>
            </a:lvl4pPr>
            <a:lvl5pPr marL="1991380" indent="0">
              <a:buNone/>
              <a:defRPr sz="1000"/>
            </a:lvl5pPr>
            <a:lvl6pPr marL="2489225" indent="0">
              <a:buNone/>
              <a:defRPr sz="1000"/>
            </a:lvl6pPr>
            <a:lvl7pPr marL="2987070" indent="0">
              <a:buNone/>
              <a:defRPr sz="1000"/>
            </a:lvl7pPr>
            <a:lvl8pPr marL="3484916" indent="0">
              <a:buNone/>
              <a:defRPr sz="1000"/>
            </a:lvl8pPr>
            <a:lvl9pPr marL="398276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157E-BFE1-42CD-BB73-ECB0C55D039C}" type="datetimeFigureOut">
              <a:rPr lang="it-IT" smtClean="0"/>
              <a:pPr/>
              <a:t>05/10/2020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F879-B9AE-4D0E-AB78-544FC4B1566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35600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500"/>
            </a:lvl1pPr>
            <a:lvl2pPr marL="497845" indent="0">
              <a:buNone/>
              <a:defRPr sz="3000"/>
            </a:lvl2pPr>
            <a:lvl3pPr marL="995690" indent="0">
              <a:buNone/>
              <a:defRPr sz="2600"/>
            </a:lvl3pPr>
            <a:lvl4pPr marL="1493535" indent="0">
              <a:buNone/>
              <a:defRPr sz="2200"/>
            </a:lvl4pPr>
            <a:lvl5pPr marL="1991380" indent="0">
              <a:buNone/>
              <a:defRPr sz="2200"/>
            </a:lvl5pPr>
            <a:lvl6pPr marL="2489225" indent="0">
              <a:buNone/>
              <a:defRPr sz="2200"/>
            </a:lvl6pPr>
            <a:lvl7pPr marL="2987070" indent="0">
              <a:buNone/>
              <a:defRPr sz="2200"/>
            </a:lvl7pPr>
            <a:lvl8pPr marL="3484916" indent="0">
              <a:buNone/>
              <a:defRPr sz="2200"/>
            </a:lvl8pPr>
            <a:lvl9pPr marL="3982761" indent="0">
              <a:buNone/>
              <a:defRPr sz="22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500"/>
            </a:lvl1pPr>
            <a:lvl2pPr marL="497845" indent="0">
              <a:buNone/>
              <a:defRPr sz="1300"/>
            </a:lvl2pPr>
            <a:lvl3pPr marL="995690" indent="0">
              <a:buNone/>
              <a:defRPr sz="1100"/>
            </a:lvl3pPr>
            <a:lvl4pPr marL="1493535" indent="0">
              <a:buNone/>
              <a:defRPr sz="1000"/>
            </a:lvl4pPr>
            <a:lvl5pPr marL="1991380" indent="0">
              <a:buNone/>
              <a:defRPr sz="1000"/>
            </a:lvl5pPr>
            <a:lvl6pPr marL="2489225" indent="0">
              <a:buNone/>
              <a:defRPr sz="1000"/>
            </a:lvl6pPr>
            <a:lvl7pPr marL="2987070" indent="0">
              <a:buNone/>
              <a:defRPr sz="1000"/>
            </a:lvl7pPr>
            <a:lvl8pPr marL="3484916" indent="0">
              <a:buNone/>
              <a:defRPr sz="1000"/>
            </a:lvl8pPr>
            <a:lvl9pPr marL="398276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157E-BFE1-42CD-BB73-ECB0C55D039C}" type="datetimeFigureOut">
              <a:rPr lang="it-IT" smtClean="0"/>
              <a:pPr/>
              <a:t>05/10/2020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F879-B9AE-4D0E-AB78-544FC4B1566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18346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670" y="1764296"/>
            <a:ext cx="9624060" cy="4990084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670" y="7008172"/>
            <a:ext cx="2495127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5157E-BFE1-42CD-BB73-ECB0C55D039C}" type="datetimeFigureOut">
              <a:rPr lang="it-IT" smtClean="0"/>
              <a:pPr/>
              <a:t>05/10/2020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3579" y="7008172"/>
            <a:ext cx="3386243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3603" y="7008172"/>
            <a:ext cx="2495127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F879-B9AE-4D0E-AB78-544FC4B1566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3906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9569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3384" indent="-373384" algn="l" defTabSz="995690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8998" indent="-311153" algn="l" defTabSz="99569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61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458" indent="-248923" algn="l" defTabSz="99569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40303" indent="-248923" algn="l" defTabSz="995690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8148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4a"/><Relationship Id="rId5" Type="http://schemas.openxmlformats.org/officeDocument/2006/relationships/image" Target="../media/image2.png"/><Relationship Id="rId4" Type="http://schemas.microsoft.com/office/2007/relationships/media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0.m4a"/><Relationship Id="rId5" Type="http://schemas.openxmlformats.org/officeDocument/2006/relationships/image" Target="../media/image2.png"/><Relationship Id="rId4" Type="http://schemas.microsoft.com/office/2007/relationships/media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1.m4a"/><Relationship Id="rId5" Type="http://schemas.openxmlformats.org/officeDocument/2006/relationships/image" Target="../media/image2.png"/><Relationship Id="rId4" Type="http://schemas.microsoft.com/office/2007/relationships/media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2.m4a"/><Relationship Id="rId5" Type="http://schemas.openxmlformats.org/officeDocument/2006/relationships/image" Target="../media/image2.png"/><Relationship Id="rId4" Type="http://schemas.microsoft.com/office/2007/relationships/media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3.m4a"/><Relationship Id="rId5" Type="http://schemas.openxmlformats.org/officeDocument/2006/relationships/image" Target="../media/image2.png"/><Relationship Id="rId4" Type="http://schemas.microsoft.com/office/2007/relationships/media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4.m4a"/><Relationship Id="rId5" Type="http://schemas.openxmlformats.org/officeDocument/2006/relationships/image" Target="../media/image2.png"/><Relationship Id="rId4" Type="http://schemas.microsoft.com/office/2007/relationships/media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5.m4a"/><Relationship Id="rId5" Type="http://schemas.openxmlformats.org/officeDocument/2006/relationships/image" Target="../media/image2.png"/><Relationship Id="rId4" Type="http://schemas.microsoft.com/office/2007/relationships/media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6.m4a"/><Relationship Id="rId5" Type="http://schemas.openxmlformats.org/officeDocument/2006/relationships/image" Target="../media/image2.png"/><Relationship Id="rId4" Type="http://schemas.microsoft.com/office/2007/relationships/media" Target="../media/media16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4a"/><Relationship Id="rId5" Type="http://schemas.openxmlformats.org/officeDocument/2006/relationships/image" Target="../media/image2.png"/><Relationship Id="rId4" Type="http://schemas.microsoft.com/office/2007/relationships/media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4a"/><Relationship Id="rId5" Type="http://schemas.openxmlformats.org/officeDocument/2006/relationships/image" Target="../media/image2.png"/><Relationship Id="rId4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m4a"/><Relationship Id="rId5" Type="http://schemas.openxmlformats.org/officeDocument/2006/relationships/image" Target="../media/image2.png"/><Relationship Id="rId4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m4a"/><Relationship Id="rId5" Type="http://schemas.openxmlformats.org/officeDocument/2006/relationships/image" Target="../media/image2.png"/><Relationship Id="rId4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m4a"/><Relationship Id="rId5" Type="http://schemas.openxmlformats.org/officeDocument/2006/relationships/image" Target="../media/image2.png"/><Relationship Id="rId4" Type="http://schemas.microsoft.com/office/2007/relationships/media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7.m4a"/><Relationship Id="rId5" Type="http://schemas.openxmlformats.org/officeDocument/2006/relationships/image" Target="../media/image2.png"/><Relationship Id="rId4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4a"/><Relationship Id="rId5" Type="http://schemas.openxmlformats.org/officeDocument/2006/relationships/image" Target="../media/image2.png"/><Relationship Id="rId4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9.m4a"/><Relationship Id="rId5" Type="http://schemas.openxmlformats.org/officeDocument/2006/relationships/image" Target="../media/image2.png"/><Relationship Id="rId4" Type="http://schemas.microsoft.com/office/2007/relationships/media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87" y="-1004"/>
            <a:ext cx="10691813" cy="75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lementi multimediali online 2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xmlns="" id="{7F38586C-BF43-AB4C-8478-650B9959FD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108" y="57968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584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1317" y="0"/>
            <a:ext cx="10694445" cy="756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Elementi multimediali online 6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xmlns="" id="{546DC7FF-0537-0841-8CB7-E450085ADE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108" y="57969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845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583"/>
            <a:ext cx="10691812" cy="756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lementi multimediali online 3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xmlns="" id="{0161A4AE-E9DE-A941-9133-6A4CEA4432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108" y="57969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051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1588" y="-1049"/>
            <a:ext cx="10694988" cy="756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lementi multimediali online 3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xmlns="" id="{2CB4B08B-C6C6-6F4A-9763-57A521242C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108" y="57968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106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" y="-3175"/>
            <a:ext cx="10691397" cy="756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lementi multimediali online 3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xmlns="" id="{BB357A4B-39B3-BA43-B15F-8DA6730F83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108" y="57968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103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71" y="-3175"/>
            <a:ext cx="10694445" cy="756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Elementi multimediali online 6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xmlns="" id="{4B9088A6-F1F3-B345-9549-EC934D142D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108" y="57968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151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88" y="-1004"/>
            <a:ext cx="10691812" cy="756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lementi multimediali online 3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xmlns="" id="{854A7468-8EF2-5D44-8952-4A6E672BE9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108" y="57968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360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07" y="0"/>
            <a:ext cx="10691397" cy="756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lementi multimediali online 3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xmlns="" id="{50F8A04C-DF0C-E448-968D-C298EB52F3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108" y="57968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733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556" y="-12197"/>
            <a:ext cx="10694988" cy="756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lementi multimediali online 3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xmlns="" id="{31A177B5-D19B-8544-A9D2-9C2E4AB8F4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108" y="57968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477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07" y="-3175"/>
            <a:ext cx="10691397" cy="756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lementi multimediali online 3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xmlns="" id="{59AFBACB-D02A-0740-9401-8FCE4275DB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108" y="57968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000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71" y="-3175"/>
            <a:ext cx="10694445" cy="756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Elementi multimediali online 6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xmlns="" id="{96481D81-591B-1C42-BD32-87E8808C6D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108" y="57968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914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87" y="-1004"/>
            <a:ext cx="10691813" cy="75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lementi multimediali online 3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xmlns="" id="{E3DB72B8-494C-0248-9BC9-782AEADB7C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108" y="57969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163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1588" y="-1049"/>
            <a:ext cx="10694988" cy="756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lementi multimediali online 3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xmlns="" id="{27296C42-F4A2-6A46-9D9F-A4EB5983B8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108" y="57969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580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583"/>
            <a:ext cx="10691812" cy="756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lementi multimediali online 3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xmlns="" id="{79AEFCA3-0BEA-064D-BD63-7E74E3DEF2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108" y="57968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41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538"/>
            <a:ext cx="10694988" cy="756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lementi multimediali online 4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xmlns="" id="{278C81C9-191B-C94C-83FF-34BA78F265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108" y="57968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895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07" y="-3175"/>
            <a:ext cx="10691397" cy="756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lementi multimediali online 4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xmlns="" id="{14F77960-B285-724F-AD55-757646398E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108" y="57968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898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0</Words>
  <Application>Microsoft Office PowerPoint</Application>
  <PresentationFormat>Personalizzato</PresentationFormat>
  <Paragraphs>0</Paragraphs>
  <Slides>16</Slides>
  <Notes>0</Notes>
  <HiddenSlides>0</HiddenSlides>
  <MMClips>16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Office Theme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Elena</dc:creator>
  <cp:lastModifiedBy>Progetti</cp:lastModifiedBy>
  <cp:revision>22</cp:revision>
  <dcterms:created xsi:type="dcterms:W3CDTF">2020-09-25T09:56:34Z</dcterms:created>
  <dcterms:modified xsi:type="dcterms:W3CDTF">2020-10-05T07:33:59Z</dcterms:modified>
</cp:coreProperties>
</file>