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handoutMasterIdLst>
    <p:handoutMasterId r:id="rId22"/>
  </p:handoutMasterIdLst>
  <p:sldIdLst>
    <p:sldId id="257" r:id="rId3"/>
    <p:sldId id="276" r:id="rId4"/>
    <p:sldId id="261" r:id="rId5"/>
    <p:sldId id="265" r:id="rId6"/>
    <p:sldId id="264" r:id="rId7"/>
    <p:sldId id="285" r:id="rId8"/>
    <p:sldId id="292" r:id="rId9"/>
    <p:sldId id="282" r:id="rId10"/>
    <p:sldId id="266" r:id="rId11"/>
    <p:sldId id="268" r:id="rId12"/>
    <p:sldId id="275" r:id="rId13"/>
    <p:sldId id="269" r:id="rId14"/>
    <p:sldId id="280" r:id="rId15"/>
    <p:sldId id="287" r:id="rId16"/>
    <p:sldId id="289" r:id="rId17"/>
    <p:sldId id="290" r:id="rId18"/>
    <p:sldId id="272" r:id="rId19"/>
    <p:sldId id="274" r:id="rId2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12" y="48"/>
      </p:cViewPr>
      <p:guideLst>
        <p:guide orient="horz" pos="2160"/>
        <p:guide pos="2880"/>
      </p:guideLst>
    </p:cSldViewPr>
  </p:slideViewPr>
  <p:notesTextViewPr>
    <p:cViewPr>
      <p:scale>
        <a:sx n="1" d="1"/>
        <a:sy n="1" d="1"/>
      </p:scale>
      <p:origin x="0" y="0"/>
    </p:cViewPr>
  </p:notesTextViewPr>
  <p:notesViewPr>
    <p:cSldViewPr snapToGrid="0">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BFAC04-E6CD-4F3B-82E0-3802C679262E}" type="datetimeFigureOut">
              <a:rPr lang="it-IT" smtClean="0"/>
              <a:t>30/09/2020</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C7AB48-8B75-4F05-8659-6D45E555A2FE}" type="slidenum">
              <a:rPr lang="it-IT" smtClean="0"/>
              <a:t>‹N›</a:t>
            </a:fld>
            <a:endParaRPr lang="it-IT"/>
          </a:p>
        </p:txBody>
      </p:sp>
    </p:spTree>
    <p:extLst>
      <p:ext uri="{BB962C8B-B14F-4D97-AF65-F5344CB8AC3E}">
        <p14:creationId xmlns:p14="http://schemas.microsoft.com/office/powerpoint/2010/main" val="2607150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0C29B-2215-4591-A3B9-DAE86FA3A6BE}" type="datetimeFigureOut">
              <a:rPr lang="it-IT" smtClean="0"/>
              <a:t>30/09/2020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03973-083D-47EA-9CD1-A8496B9C7E1E}" type="slidenum">
              <a:rPr lang="it-IT" smtClean="0"/>
              <a:t>‹N›</a:t>
            </a:fld>
            <a:endParaRPr lang="it-IT"/>
          </a:p>
        </p:txBody>
      </p:sp>
    </p:spTree>
    <p:extLst>
      <p:ext uri="{BB962C8B-B14F-4D97-AF65-F5344CB8AC3E}">
        <p14:creationId xmlns:p14="http://schemas.microsoft.com/office/powerpoint/2010/main" val="10012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8AA1FE8E-EBFC-4B29-9E08-8965D88BC8B7}" type="slidenum">
              <a:rPr lang="it-IT">
                <a:solidFill>
                  <a:prstClr val="black"/>
                </a:solidFill>
              </a:rPr>
              <a:pPr eaLnBrk="1" hangingPunct="1"/>
              <a:t>1</a:t>
            </a:fld>
            <a:endParaRPr lang="it-IT">
              <a:solidFill>
                <a:prstClr val="black"/>
              </a:solidFill>
            </a:endParaRPr>
          </a:p>
        </p:txBody>
      </p:sp>
      <p:sp>
        <p:nvSpPr>
          <p:cNvPr id="24579" name="Rectangle 2"/>
          <p:cNvSpPr>
            <a:spLocks noGrp="1" noRot="1" noChangeAspect="1" noChangeArrowheads="1" noTextEdit="1"/>
          </p:cNvSpPr>
          <p:nvPr>
            <p:ph type="sldImg"/>
          </p:nvPr>
        </p:nvSpPr>
        <p:spPr bwMode="auto">
          <a:xfrm>
            <a:off x="1143000" y="695325"/>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wrap="none" lIns="91431" tIns="45716" rIns="91431" bIns="45716" numCol="1" anchor="ctr" anchorCtr="0" compatLnSpc="1">
            <a:prstTxWarp prst="textNoShape">
              <a:avLst/>
            </a:prstTxWarp>
          </a:bodyPr>
          <a:lstStyle/>
          <a:p>
            <a:pPr eaLnBrk="1" hangingPunct="1">
              <a:spcBef>
                <a:spcPct val="0"/>
              </a:spcBef>
            </a:pPr>
            <a:endParaRPr lang="it-IT" smtClean="0"/>
          </a:p>
        </p:txBody>
      </p:sp>
    </p:spTree>
    <p:extLst>
      <p:ext uri="{BB962C8B-B14F-4D97-AF65-F5344CB8AC3E}">
        <p14:creationId xmlns:p14="http://schemas.microsoft.com/office/powerpoint/2010/main" val="56995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11</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12</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13</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72916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14</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179659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15</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360792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16</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219373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17</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18</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2</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671298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3</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382132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4</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5</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6</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95765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7</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1042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9</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91137-8F34-40BE-A90A-3E62EF4A74B1}" type="slidenum">
              <a:rPr lang="it-IT"/>
              <a:pPr/>
              <a:t>10</a:t>
            </a:fld>
            <a:endParaRPr lang="it-IT"/>
          </a:p>
        </p:txBody>
      </p:sp>
      <p:sp>
        <p:nvSpPr>
          <p:cNvPr id="5122" name="Rectangle 2"/>
          <p:cNvSpPr txBox="1">
            <a:spLocks noGrp="1" noRot="1" noChangeAspect="1" noChangeArrowheads="1" noTextEdit="1"/>
          </p:cNvSpPr>
          <p:nvPr>
            <p:ph type="sldImg"/>
          </p:nvPr>
        </p:nvSpPr>
        <p:spPr>
          <a:xfrm>
            <a:off x="1143000" y="695325"/>
            <a:ext cx="4572000" cy="3429000"/>
          </a:xfrm>
          <a:ln/>
        </p:spPr>
      </p:sp>
      <p:sp>
        <p:nvSpPr>
          <p:cNvPr id="5123" name="Rectangle 3"/>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lIns="91431" tIns="45716" rIns="91431" bIns="45716" anchor="ctr"/>
          <a:lstStyle/>
          <a:p>
            <a:endParaRPr lang="it-IT"/>
          </a:p>
        </p:txBody>
      </p:sp>
    </p:spTree>
    <p:extLst>
      <p:ext uri="{BB962C8B-B14F-4D97-AF65-F5344CB8AC3E}">
        <p14:creationId xmlns:p14="http://schemas.microsoft.com/office/powerpoint/2010/main" val="280631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B43B4E2-F9AB-4B55-9FCA-196AEC3F5D25}" type="datetimeFigureOut">
              <a:rPr lang="it-IT">
                <a:solidFill>
                  <a:prstClr val="black">
                    <a:tint val="75000"/>
                  </a:prstClr>
                </a:solidFill>
              </a:rPr>
              <a:pPr>
                <a:def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0710CABB-A2C9-4F96-9ED9-DC9C52E2B5F8}" type="slidenum">
              <a:rPr lang="it-IT"/>
              <a:pPr/>
              <a:t>‹N›</a:t>
            </a:fld>
            <a:endParaRPr lang="it-IT"/>
          </a:p>
        </p:txBody>
      </p:sp>
    </p:spTree>
    <p:extLst>
      <p:ext uri="{BB962C8B-B14F-4D97-AF65-F5344CB8AC3E}">
        <p14:creationId xmlns:p14="http://schemas.microsoft.com/office/powerpoint/2010/main" val="378800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FE890A5-A72E-4105-A380-BED201405301}" type="datetimeFigureOut">
              <a:rPr lang="it-IT">
                <a:solidFill>
                  <a:prstClr val="black">
                    <a:tint val="75000"/>
                  </a:prstClr>
                </a:solidFill>
              </a:rPr>
              <a:pPr>
                <a:def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F0E366EC-C73F-43B1-A7F9-7E885CDEC041}" type="slidenum">
              <a:rPr lang="it-IT"/>
              <a:pPr/>
              <a:t>‹N›</a:t>
            </a:fld>
            <a:endParaRPr lang="it-IT"/>
          </a:p>
        </p:txBody>
      </p:sp>
    </p:spTree>
    <p:extLst>
      <p:ext uri="{BB962C8B-B14F-4D97-AF65-F5344CB8AC3E}">
        <p14:creationId xmlns:p14="http://schemas.microsoft.com/office/powerpoint/2010/main" val="3594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CDF7FA3-A4CD-4A9E-9952-11F7FE8F50FD}" type="datetimeFigureOut">
              <a:rPr lang="it-IT">
                <a:solidFill>
                  <a:prstClr val="black">
                    <a:tint val="75000"/>
                  </a:prstClr>
                </a:solidFill>
              </a:rPr>
              <a:pPr>
                <a:def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D2730890-58F0-44DA-A262-B99BD3D2F846}" type="slidenum">
              <a:rPr lang="it-IT"/>
              <a:pPr/>
              <a:t>‹N›</a:t>
            </a:fld>
            <a:endParaRPr lang="it-IT"/>
          </a:p>
        </p:txBody>
      </p:sp>
    </p:spTree>
    <p:extLst>
      <p:ext uri="{BB962C8B-B14F-4D97-AF65-F5344CB8AC3E}">
        <p14:creationId xmlns:p14="http://schemas.microsoft.com/office/powerpoint/2010/main" val="253930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pPr>
              <a:defRPr/>
            </a:pPr>
            <a:endParaRPr lang="it-IT">
              <a:solidFill>
                <a:prstClr val="black">
                  <a:tint val="75000"/>
                </a:prstClr>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pPr>
              <a:defRPr/>
            </a:pPr>
            <a:endParaRPr lang="it-IT">
              <a:solidFill>
                <a:prstClr val="black">
                  <a:tint val="75000"/>
                </a:prstClr>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8BE0EC3E-07C4-4630-8150-320C8298366C}" type="slidenum">
              <a:rPr lang="it-IT"/>
              <a:pPr/>
              <a:t>‹N›</a:t>
            </a:fld>
            <a:endParaRPr lang="it-IT"/>
          </a:p>
        </p:txBody>
      </p:sp>
    </p:spTree>
    <p:extLst>
      <p:ext uri="{BB962C8B-B14F-4D97-AF65-F5344CB8AC3E}">
        <p14:creationId xmlns:p14="http://schemas.microsoft.com/office/powerpoint/2010/main" val="2909079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71084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5157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20453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5693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177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64218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7902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6A49310-E7CC-46DE-B3C7-811F0F6A5ADA}" type="datetimeFigureOut">
              <a:rPr lang="it-IT">
                <a:solidFill>
                  <a:prstClr val="black">
                    <a:tint val="75000"/>
                  </a:prstClr>
                </a:solidFill>
              </a:rPr>
              <a:pPr>
                <a:def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BAEA55C4-5F17-41D9-88AF-E405EA13144E}" type="slidenum">
              <a:rPr lang="it-IT"/>
              <a:pPr/>
              <a:t>‹N›</a:t>
            </a:fld>
            <a:endParaRPr lang="it-IT"/>
          </a:p>
        </p:txBody>
      </p:sp>
    </p:spTree>
    <p:extLst>
      <p:ext uri="{BB962C8B-B14F-4D97-AF65-F5344CB8AC3E}">
        <p14:creationId xmlns:p14="http://schemas.microsoft.com/office/powerpoint/2010/main" val="2697054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3188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97634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1761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19255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pPr>
              <a:defRPr/>
            </a:pPr>
            <a:endParaRPr lang="it-IT">
              <a:solidFill>
                <a:prstClr val="black">
                  <a:tint val="75000"/>
                </a:prstClr>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pPr>
              <a:defRPr/>
            </a:pPr>
            <a:endParaRPr lang="it-IT">
              <a:solidFill>
                <a:prstClr val="black">
                  <a:tint val="75000"/>
                </a:prstClr>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8BE0EC3E-07C4-4630-8150-320C8298366C}" type="slidenum">
              <a:rPr lang="it-IT"/>
              <a:pPr/>
              <a:t>‹N›</a:t>
            </a:fld>
            <a:endParaRPr lang="it-IT"/>
          </a:p>
        </p:txBody>
      </p:sp>
    </p:spTree>
    <p:extLst>
      <p:ext uri="{BB962C8B-B14F-4D97-AF65-F5344CB8AC3E}">
        <p14:creationId xmlns:p14="http://schemas.microsoft.com/office/powerpoint/2010/main" val="11488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3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BBAEFFC-AE9F-4A01-A646-78947EEB0557}" type="datetimeFigureOut">
              <a:rPr lang="it-IT">
                <a:solidFill>
                  <a:prstClr val="black">
                    <a:tint val="75000"/>
                  </a:prstClr>
                </a:solidFill>
              </a:rPr>
              <a:pPr>
                <a:defRPr/>
              </a:pPr>
              <a:t>30/09/2020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C159270B-CEB0-4E91-80BB-7E530D331425}" type="slidenum">
              <a:rPr lang="it-IT"/>
              <a:pPr/>
              <a:t>‹N›</a:t>
            </a:fld>
            <a:endParaRPr lang="it-IT"/>
          </a:p>
        </p:txBody>
      </p:sp>
    </p:spTree>
    <p:extLst>
      <p:ext uri="{BB962C8B-B14F-4D97-AF65-F5344CB8AC3E}">
        <p14:creationId xmlns:p14="http://schemas.microsoft.com/office/powerpoint/2010/main" val="2115475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C388DB0-816A-466C-91B2-75E7EF1076C9}" type="datetimeFigureOut">
              <a:rPr lang="it-IT">
                <a:solidFill>
                  <a:prstClr val="black">
                    <a:tint val="75000"/>
                  </a:prstClr>
                </a:solidFill>
              </a:rPr>
              <a:pPr>
                <a:defRPr/>
              </a:pPr>
              <a:t>30/09/2020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B1E7B7F5-1C5E-44FE-B0AB-17282FB79AE2}" type="slidenum">
              <a:rPr lang="it-IT"/>
              <a:pPr/>
              <a:t>‹N›</a:t>
            </a:fld>
            <a:endParaRPr lang="it-IT"/>
          </a:p>
        </p:txBody>
      </p:sp>
    </p:spTree>
    <p:extLst>
      <p:ext uri="{BB962C8B-B14F-4D97-AF65-F5344CB8AC3E}">
        <p14:creationId xmlns:p14="http://schemas.microsoft.com/office/powerpoint/2010/main" val="34484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AEA94DB-3A66-4711-A333-CC7819467583}" type="datetimeFigureOut">
              <a:rPr lang="it-IT">
                <a:solidFill>
                  <a:prstClr val="black">
                    <a:tint val="75000"/>
                  </a:prstClr>
                </a:solidFill>
              </a:rPr>
              <a:pPr>
                <a:defRPr/>
              </a:pPr>
              <a:t>30/09/2020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55A04BBC-EFCC-483D-9577-EE0F86B6E89D}" type="slidenum">
              <a:rPr lang="it-IT"/>
              <a:pPr/>
              <a:t>‹N›</a:t>
            </a:fld>
            <a:endParaRPr lang="it-IT"/>
          </a:p>
        </p:txBody>
      </p:sp>
    </p:spTree>
    <p:extLst>
      <p:ext uri="{BB962C8B-B14F-4D97-AF65-F5344CB8AC3E}">
        <p14:creationId xmlns:p14="http://schemas.microsoft.com/office/powerpoint/2010/main" val="196874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047DB01-914A-4634-B1EE-E539773A7E25}" type="datetimeFigureOut">
              <a:rPr lang="it-IT">
                <a:solidFill>
                  <a:prstClr val="black">
                    <a:tint val="75000"/>
                  </a:prstClr>
                </a:solidFill>
              </a:rPr>
              <a:pPr>
                <a:defRPr/>
              </a:pPr>
              <a:t>30/09/2020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3751F863-5ACE-4B0A-B046-531E14DAF782}" type="slidenum">
              <a:rPr lang="it-IT"/>
              <a:pPr/>
              <a:t>‹N›</a:t>
            </a:fld>
            <a:endParaRPr lang="it-IT"/>
          </a:p>
        </p:txBody>
      </p:sp>
    </p:spTree>
    <p:extLst>
      <p:ext uri="{BB962C8B-B14F-4D97-AF65-F5344CB8AC3E}">
        <p14:creationId xmlns:p14="http://schemas.microsoft.com/office/powerpoint/2010/main" val="39917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7BC68AE-109D-4785-8F54-F2D4802DE838}" type="datetimeFigureOut">
              <a:rPr lang="it-IT">
                <a:solidFill>
                  <a:prstClr val="black">
                    <a:tint val="75000"/>
                  </a:prstClr>
                </a:solidFill>
              </a:rPr>
              <a:pPr>
                <a:defRPr/>
              </a:pPr>
              <a:t>30/09/2020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C815FE3E-E4DE-4B6D-9131-84039FC53075}" type="slidenum">
              <a:rPr lang="it-IT"/>
              <a:pPr/>
              <a:t>‹N›</a:t>
            </a:fld>
            <a:endParaRPr lang="it-IT"/>
          </a:p>
        </p:txBody>
      </p:sp>
    </p:spTree>
    <p:extLst>
      <p:ext uri="{BB962C8B-B14F-4D97-AF65-F5344CB8AC3E}">
        <p14:creationId xmlns:p14="http://schemas.microsoft.com/office/powerpoint/2010/main" val="566032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15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FCBC2A2-F6CF-4F11-A524-F029BF341452}" type="datetimeFigureOut">
              <a:rPr lang="it-IT">
                <a:solidFill>
                  <a:prstClr val="black">
                    <a:tint val="75000"/>
                  </a:prstClr>
                </a:solidFill>
              </a:rPr>
              <a:pPr>
                <a:defRPr/>
              </a:pPr>
              <a:t>30/09/2020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E1D74977-FE3E-4DAD-9922-887FA4E276B5}" type="slidenum">
              <a:rPr lang="it-IT"/>
              <a:pPr/>
              <a:t>‹N›</a:t>
            </a:fld>
            <a:endParaRPr lang="it-IT"/>
          </a:p>
        </p:txBody>
      </p:sp>
    </p:spTree>
    <p:extLst>
      <p:ext uri="{BB962C8B-B14F-4D97-AF65-F5344CB8AC3E}">
        <p14:creationId xmlns:p14="http://schemas.microsoft.com/office/powerpoint/2010/main" val="91696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15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045D067-BDD5-4968-A0FE-5DADA83B2661}" type="datetimeFigureOut">
              <a:rPr lang="it-IT">
                <a:solidFill>
                  <a:prstClr val="black">
                    <a:tint val="75000"/>
                  </a:prstClr>
                </a:solidFill>
              </a:rPr>
              <a:pPr>
                <a:defRPr/>
              </a:pPr>
              <a:t>30/09/2020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2E58E353-C6FB-4562-B8A3-02025558E303}" type="slidenum">
              <a:rPr lang="it-IT"/>
              <a:pPr/>
              <a:t>‹N›</a:t>
            </a:fld>
            <a:endParaRPr lang="it-IT"/>
          </a:p>
        </p:txBody>
      </p:sp>
    </p:spTree>
    <p:extLst>
      <p:ext uri="{BB962C8B-B14F-4D97-AF65-F5344CB8AC3E}">
        <p14:creationId xmlns:p14="http://schemas.microsoft.com/office/powerpoint/2010/main" val="283214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pPr>
              <a:defRPr/>
            </a:pPr>
            <a:fld id="{5CDC36B3-B17E-4F2A-B72E-D4D561A58220}" type="datetimeFigureOut">
              <a:rPr lang="it-IT">
                <a:solidFill>
                  <a:prstClr val="black">
                    <a:tint val="75000"/>
                  </a:prstClr>
                </a:solidFill>
              </a:rPr>
              <a:pPr>
                <a:defRPr/>
              </a:pPr>
              <a:t>30/09/2020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fontAlgn="base">
              <a:spcBef>
                <a:spcPct val="0"/>
              </a:spcBef>
              <a:spcAft>
                <a:spcPct val="0"/>
              </a:spcAft>
            </a:pPr>
            <a:fld id="{38F09AEC-3613-4B1F-9426-3A0D90377B56}" type="slidenum">
              <a:rPr lang="it-IT"/>
              <a:pPr fontAlgn="base">
                <a:spcBef>
                  <a:spcPct val="0"/>
                </a:spcBef>
                <a:spcAft>
                  <a:spcPct val="0"/>
                </a:spcAft>
              </a:pPr>
              <a:t>‹N›</a:t>
            </a:fld>
            <a:endParaRPr lang="it-IT"/>
          </a:p>
        </p:txBody>
      </p:sp>
    </p:spTree>
    <p:extLst>
      <p:ext uri="{BB962C8B-B14F-4D97-AF65-F5344CB8AC3E}">
        <p14:creationId xmlns:p14="http://schemas.microsoft.com/office/powerpoint/2010/main" val="2238342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E321B-CE5A-40C6-9EBE-E72B88313087}" type="datetimeFigureOut">
              <a:rPr lang="it-IT" smtClean="0">
                <a:solidFill>
                  <a:prstClr val="black">
                    <a:tint val="75000"/>
                  </a:prstClr>
                </a:solidFill>
              </a:rPr>
              <a:pPr/>
              <a:t>30/09/2020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B7684-7103-41F1-83BD-D7DAAC95F26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78117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emf"/><Relationship Id="rId5" Type="http://schemas.openxmlformats.org/officeDocument/2006/relationships/image" Target="../media/image20.wm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2.e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emf"/><Relationship Id="rId5" Type="http://schemas.openxmlformats.org/officeDocument/2006/relationships/image" Target="../media/image24.em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emf"/><Relationship Id="rId5" Type="http://schemas.openxmlformats.org/officeDocument/2006/relationships/image" Target="../media/image25.em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6.emf"/><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emf"/><Relationship Id="rId5" Type="http://schemas.openxmlformats.org/officeDocument/2006/relationships/image" Target="../media/image27.emf"/><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eg"/><Relationship Id="rId5" Type="http://schemas.openxmlformats.org/officeDocument/2006/relationships/image" Target="../media/image28.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7.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1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24.xml"/><Relationship Id="rId7" Type="http://schemas.openxmlformats.org/officeDocument/2006/relationships/image" Target="../media/image18.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3"/>
          <p:cNvSpPr>
            <a:spLocks noChangeShapeType="1"/>
          </p:cNvSpPr>
          <p:nvPr/>
        </p:nvSpPr>
        <p:spPr bwMode="auto">
          <a:xfrm flipV="1">
            <a:off x="0" y="6028231"/>
            <a:ext cx="9144000" cy="1"/>
          </a:xfrm>
          <a:prstGeom prst="line">
            <a:avLst/>
          </a:prstGeom>
          <a:noFill/>
          <a:ln w="9360">
            <a:solidFill>
              <a:srgbClr val="8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1350">
              <a:solidFill>
                <a:prstClr val="black"/>
              </a:solidFill>
            </a:endParaRPr>
          </a:p>
        </p:txBody>
      </p:sp>
      <p:sp>
        <p:nvSpPr>
          <p:cNvPr id="2" name="CasellaDiTesto 1"/>
          <p:cNvSpPr txBox="1"/>
          <p:nvPr/>
        </p:nvSpPr>
        <p:spPr>
          <a:xfrm>
            <a:off x="252412" y="315308"/>
            <a:ext cx="8639175" cy="2554545"/>
          </a:xfrm>
          <a:prstGeom prst="rect">
            <a:avLst/>
          </a:prstGeom>
          <a:noFill/>
        </p:spPr>
        <p:txBody>
          <a:bodyPr wrap="square">
            <a:spAutoFit/>
          </a:bodyPr>
          <a:lstStyle/>
          <a:p>
            <a:pPr algn="ctr"/>
            <a:r>
              <a:rPr lang="en-US" sz="3200" b="1" dirty="0">
                <a:solidFill>
                  <a:schemeClr val="tx1">
                    <a:lumMod val="65000"/>
                    <a:lumOff val="35000"/>
                  </a:schemeClr>
                </a:solidFill>
                <a:latin typeface="Bahnschrift Condensed" panose="020B0502040204020203" pitchFamily="34" charset="0"/>
              </a:rPr>
              <a:t>In-situ checking various mechanical parameters of original nail connections between crossbeams and wooden support, in the framework of an innovative method for rationally dimensioning the crossbeams of panel paintings, applied on an original artwork</a:t>
            </a:r>
            <a:endParaRPr lang="en-GB" sz="3200" dirty="0">
              <a:solidFill>
                <a:schemeClr val="tx1">
                  <a:lumMod val="65000"/>
                  <a:lumOff val="35000"/>
                </a:schemeClr>
              </a:solidFill>
              <a:latin typeface="Bahnschrift Condensed" panose="020B0502040204020203" pitchFamily="34" charset="0"/>
            </a:endParaRPr>
          </a:p>
        </p:txBody>
      </p:sp>
      <p:sp>
        <p:nvSpPr>
          <p:cNvPr id="9" name="CasellaDiTesto 8"/>
          <p:cNvSpPr txBox="1"/>
          <p:nvPr/>
        </p:nvSpPr>
        <p:spPr>
          <a:xfrm>
            <a:off x="580786" y="3654585"/>
            <a:ext cx="7829790" cy="2146742"/>
          </a:xfrm>
          <a:prstGeom prst="rect">
            <a:avLst/>
          </a:prstGeom>
          <a:noFill/>
        </p:spPr>
        <p:txBody>
          <a:bodyPr wrap="square">
            <a:spAutoFit/>
          </a:bodyPr>
          <a:lstStyle/>
          <a:p>
            <a:r>
              <a:rPr lang="it-IT" sz="2400" u="sng" dirty="0">
                <a:solidFill>
                  <a:schemeClr val="tx1">
                    <a:lumMod val="65000"/>
                    <a:lumOff val="35000"/>
                  </a:schemeClr>
                </a:solidFill>
                <a:latin typeface="Bahnschrift Condensed" panose="020B0502040204020203" pitchFamily="34" charset="0"/>
              </a:rPr>
              <a:t>MAZZANTI Paola</a:t>
            </a:r>
            <a:r>
              <a:rPr lang="it-IT" sz="2400" u="sng" baseline="30000" dirty="0">
                <a:solidFill>
                  <a:schemeClr val="tx1">
                    <a:lumMod val="65000"/>
                    <a:lumOff val="35000"/>
                  </a:schemeClr>
                </a:solidFill>
                <a:latin typeface="Bahnschrift Condensed" panose="020B0502040204020203" pitchFamily="34" charset="0"/>
              </a:rPr>
              <a:t>1</a:t>
            </a:r>
            <a:r>
              <a:rPr lang="it-IT" sz="2400" dirty="0">
                <a:solidFill>
                  <a:schemeClr val="tx1">
                    <a:lumMod val="65000"/>
                    <a:lumOff val="35000"/>
                  </a:schemeClr>
                </a:solidFill>
                <a:latin typeface="Bahnschrift Condensed" panose="020B0502040204020203" pitchFamily="34" charset="0"/>
              </a:rPr>
              <a:t>, RIPARBELLI Lorenzo</a:t>
            </a:r>
            <a:r>
              <a:rPr lang="it-IT" sz="2400" baseline="30000" dirty="0">
                <a:solidFill>
                  <a:schemeClr val="tx1">
                    <a:lumMod val="65000"/>
                    <a:lumOff val="35000"/>
                  </a:schemeClr>
                </a:solidFill>
                <a:latin typeface="Bahnschrift Condensed" panose="020B0502040204020203" pitchFamily="34" charset="0"/>
              </a:rPr>
              <a:t>1</a:t>
            </a:r>
            <a:r>
              <a:rPr lang="it-IT" sz="2400" dirty="0">
                <a:solidFill>
                  <a:schemeClr val="tx1">
                    <a:lumMod val="65000"/>
                    <a:lumOff val="35000"/>
                  </a:schemeClr>
                </a:solidFill>
                <a:latin typeface="Bahnschrift Condensed" panose="020B0502040204020203" pitchFamily="34" charset="0"/>
              </a:rPr>
              <a:t>, </a:t>
            </a:r>
            <a:r>
              <a:rPr lang="it-IT" sz="2400" dirty="0" smtClean="0">
                <a:solidFill>
                  <a:schemeClr val="tx1">
                    <a:lumMod val="65000"/>
                    <a:lumOff val="35000"/>
                  </a:schemeClr>
                </a:solidFill>
                <a:latin typeface="Bahnschrift Condensed" panose="020B0502040204020203" pitchFamily="34" charset="0"/>
              </a:rPr>
              <a:t>GUALDANI Giovanni</a:t>
            </a:r>
            <a:r>
              <a:rPr lang="it-IT" sz="2400" baseline="30000" dirty="0" smtClean="0">
                <a:solidFill>
                  <a:schemeClr val="tx1">
                    <a:lumMod val="65000"/>
                    <a:lumOff val="35000"/>
                  </a:schemeClr>
                </a:solidFill>
                <a:latin typeface="Bahnschrift Condensed" panose="020B0502040204020203" pitchFamily="34" charset="0"/>
              </a:rPr>
              <a:t>2</a:t>
            </a:r>
            <a:r>
              <a:rPr lang="it-IT" sz="2400" dirty="0">
                <a:solidFill>
                  <a:schemeClr val="tx1">
                    <a:lumMod val="65000"/>
                    <a:lumOff val="35000"/>
                  </a:schemeClr>
                </a:solidFill>
                <a:latin typeface="Bahnschrift Condensed" panose="020B0502040204020203" pitchFamily="34" charset="0"/>
              </a:rPr>
              <a:t>, CASTELLI </a:t>
            </a:r>
            <a:r>
              <a:rPr lang="it-IT" sz="2400" dirty="0" smtClean="0">
                <a:solidFill>
                  <a:schemeClr val="tx1">
                    <a:lumMod val="65000"/>
                    <a:lumOff val="35000"/>
                  </a:schemeClr>
                </a:solidFill>
                <a:latin typeface="Bahnschrift Condensed" panose="020B0502040204020203" pitchFamily="34" charset="0"/>
              </a:rPr>
              <a:t>Ciro</a:t>
            </a:r>
            <a:r>
              <a:rPr lang="it-IT" sz="2400" baseline="30000" dirty="0" smtClean="0">
                <a:solidFill>
                  <a:schemeClr val="tx1">
                    <a:lumMod val="65000"/>
                    <a:lumOff val="35000"/>
                  </a:schemeClr>
                </a:solidFill>
                <a:latin typeface="Bahnschrift Condensed" panose="020B0502040204020203" pitchFamily="34" charset="0"/>
              </a:rPr>
              <a:t>2</a:t>
            </a:r>
            <a:r>
              <a:rPr lang="it-IT" sz="2400" dirty="0" smtClean="0">
                <a:solidFill>
                  <a:schemeClr val="tx1">
                    <a:lumMod val="65000"/>
                    <a:lumOff val="35000"/>
                  </a:schemeClr>
                </a:solidFill>
                <a:latin typeface="Bahnschrift Condensed" panose="020B0502040204020203" pitchFamily="34" charset="0"/>
              </a:rPr>
              <a:t>,</a:t>
            </a:r>
            <a:r>
              <a:rPr lang="it-IT" sz="2400" baseline="30000" dirty="0" smtClean="0">
                <a:solidFill>
                  <a:schemeClr val="tx1">
                    <a:lumMod val="65000"/>
                    <a:lumOff val="35000"/>
                  </a:schemeClr>
                </a:solidFill>
                <a:latin typeface="Bahnschrift Condensed" panose="020B0502040204020203" pitchFamily="34" charset="0"/>
              </a:rPr>
              <a:t> </a:t>
            </a:r>
            <a:r>
              <a:rPr lang="it-IT" sz="2400" dirty="0" smtClean="0">
                <a:solidFill>
                  <a:schemeClr val="tx1">
                    <a:lumMod val="65000"/>
                    <a:lumOff val="35000"/>
                  </a:schemeClr>
                </a:solidFill>
                <a:latin typeface="Bahnschrift Condensed" panose="020B0502040204020203" pitchFamily="34" charset="0"/>
              </a:rPr>
              <a:t>RICCIARDI Luciano</a:t>
            </a:r>
            <a:r>
              <a:rPr lang="it-IT" sz="2400" baseline="30000" dirty="0">
                <a:solidFill>
                  <a:schemeClr val="tx1">
                    <a:lumMod val="65000"/>
                    <a:lumOff val="35000"/>
                  </a:schemeClr>
                </a:solidFill>
                <a:latin typeface="Bahnschrift Condensed" panose="020B0502040204020203" pitchFamily="34" charset="0"/>
              </a:rPr>
              <a:t>2</a:t>
            </a:r>
            <a:r>
              <a:rPr lang="it-IT" sz="2400" dirty="0">
                <a:solidFill>
                  <a:schemeClr val="tx1">
                    <a:lumMod val="65000"/>
                    <a:lumOff val="35000"/>
                  </a:schemeClr>
                </a:solidFill>
                <a:latin typeface="Bahnschrift Condensed" panose="020B0502040204020203" pitchFamily="34" charset="0"/>
              </a:rPr>
              <a:t>, SANTACESARIA Andrea</a:t>
            </a:r>
            <a:r>
              <a:rPr lang="it-IT" sz="2400" baseline="30000" dirty="0">
                <a:solidFill>
                  <a:schemeClr val="tx1">
                    <a:lumMod val="65000"/>
                    <a:lumOff val="35000"/>
                  </a:schemeClr>
                </a:solidFill>
                <a:latin typeface="Bahnschrift Condensed" panose="020B0502040204020203" pitchFamily="34" charset="0"/>
              </a:rPr>
              <a:t>2</a:t>
            </a:r>
            <a:r>
              <a:rPr lang="it-IT" sz="2400" dirty="0">
                <a:solidFill>
                  <a:schemeClr val="tx1">
                    <a:lumMod val="65000"/>
                    <a:lumOff val="35000"/>
                  </a:schemeClr>
                </a:solidFill>
                <a:latin typeface="Bahnschrift Condensed" panose="020B0502040204020203" pitchFamily="34" charset="0"/>
              </a:rPr>
              <a:t> </a:t>
            </a:r>
            <a:r>
              <a:rPr lang="it-IT" sz="2400" dirty="0" smtClean="0">
                <a:solidFill>
                  <a:schemeClr val="tx1">
                    <a:lumMod val="65000"/>
                    <a:lumOff val="35000"/>
                  </a:schemeClr>
                </a:solidFill>
                <a:latin typeface="Bahnschrift Condensed" panose="020B0502040204020203" pitchFamily="34" charset="0"/>
              </a:rPr>
              <a:t>, TOGNI </a:t>
            </a:r>
            <a:r>
              <a:rPr lang="it-IT" sz="2400" dirty="0">
                <a:solidFill>
                  <a:schemeClr val="tx1">
                    <a:lumMod val="65000"/>
                    <a:lumOff val="35000"/>
                  </a:schemeClr>
                </a:solidFill>
                <a:latin typeface="Bahnschrift Condensed" panose="020B0502040204020203" pitchFamily="34" charset="0"/>
              </a:rPr>
              <a:t>Marco</a:t>
            </a:r>
            <a:r>
              <a:rPr lang="it-IT" sz="2400" baseline="30000" dirty="0">
                <a:solidFill>
                  <a:schemeClr val="tx1">
                    <a:lumMod val="65000"/>
                    <a:lumOff val="35000"/>
                  </a:schemeClr>
                </a:solidFill>
                <a:latin typeface="Bahnschrift Condensed" panose="020B0502040204020203" pitchFamily="34" charset="0"/>
              </a:rPr>
              <a:t>1</a:t>
            </a:r>
            <a:r>
              <a:rPr lang="it-IT" sz="2400" dirty="0">
                <a:solidFill>
                  <a:schemeClr val="tx1">
                    <a:lumMod val="65000"/>
                    <a:lumOff val="35000"/>
                  </a:schemeClr>
                </a:solidFill>
                <a:latin typeface="Bahnschrift Condensed" panose="020B0502040204020203" pitchFamily="34" charset="0"/>
              </a:rPr>
              <a:t>, UZIELLI </a:t>
            </a:r>
            <a:r>
              <a:rPr lang="it-IT" sz="2400" dirty="0" smtClean="0">
                <a:solidFill>
                  <a:schemeClr val="tx1">
                    <a:lumMod val="65000"/>
                    <a:lumOff val="35000"/>
                  </a:schemeClr>
                </a:solidFill>
                <a:latin typeface="Bahnschrift Condensed" panose="020B0502040204020203" pitchFamily="34" charset="0"/>
              </a:rPr>
              <a:t>Luca</a:t>
            </a:r>
            <a:r>
              <a:rPr lang="it-IT" sz="2400" baseline="30000" dirty="0" smtClean="0">
                <a:solidFill>
                  <a:schemeClr val="tx1">
                    <a:lumMod val="65000"/>
                    <a:lumOff val="35000"/>
                  </a:schemeClr>
                </a:solidFill>
                <a:latin typeface="Bahnschrift Condensed" panose="020B0502040204020203" pitchFamily="34" charset="0"/>
              </a:rPr>
              <a:t>1</a:t>
            </a:r>
            <a:endParaRPr lang="it-IT" sz="2400" dirty="0">
              <a:solidFill>
                <a:schemeClr val="tx1">
                  <a:lumMod val="65000"/>
                  <a:lumOff val="35000"/>
                </a:schemeClr>
              </a:solidFill>
              <a:latin typeface="Bahnschrift Condensed" panose="020B0502040204020203" pitchFamily="34" charset="0"/>
            </a:endParaRPr>
          </a:p>
          <a:p>
            <a:pPr algn="ctr">
              <a:defRPr/>
            </a:pPr>
            <a:r>
              <a:rPr lang="it-IT" sz="2400" dirty="0" smtClean="0">
                <a:solidFill>
                  <a:prstClr val="black">
                    <a:lumMod val="65000"/>
                    <a:lumOff val="35000"/>
                  </a:prstClr>
                </a:solidFill>
                <a:cs typeface="Calibri" pitchFamily="34" charset="0"/>
              </a:rPr>
              <a:t> </a:t>
            </a:r>
          </a:p>
          <a:p>
            <a:pPr algn="ctr">
              <a:defRPr/>
            </a:pPr>
            <a:endParaRPr lang="it-IT" sz="1350" dirty="0">
              <a:solidFill>
                <a:prstClr val="black">
                  <a:lumMod val="65000"/>
                  <a:lumOff val="35000"/>
                </a:prstClr>
              </a:solidFill>
              <a:cs typeface="Calibri" pitchFamily="34" charset="0"/>
            </a:endParaRPr>
          </a:p>
          <a:p>
            <a:pPr algn="ctr">
              <a:defRPr/>
            </a:pPr>
            <a:r>
              <a:rPr lang="it-IT" sz="2400" baseline="30000" dirty="0">
                <a:solidFill>
                  <a:schemeClr val="tx1">
                    <a:lumMod val="50000"/>
                    <a:lumOff val="50000"/>
                  </a:schemeClr>
                </a:solidFill>
                <a:latin typeface="Bahnschrift Condensed" panose="020B0502040204020203" pitchFamily="34" charset="0"/>
                <a:cs typeface="Calibri" pitchFamily="34" charset="0"/>
              </a:rPr>
              <a:t>1</a:t>
            </a:r>
            <a:r>
              <a:rPr lang="it-IT" sz="2400" dirty="0">
                <a:solidFill>
                  <a:schemeClr val="tx1">
                    <a:lumMod val="50000"/>
                    <a:lumOff val="50000"/>
                  </a:schemeClr>
                </a:solidFill>
                <a:latin typeface="Bahnschrift Condensed" panose="020B0502040204020203" pitchFamily="34" charset="0"/>
                <a:cs typeface="Calibri" pitchFamily="34" charset="0"/>
              </a:rPr>
              <a:t> DAGRI (</a:t>
            </a:r>
            <a:r>
              <a:rPr lang="it-IT" sz="2400" dirty="0" err="1">
                <a:solidFill>
                  <a:schemeClr val="tx1">
                    <a:lumMod val="50000"/>
                    <a:lumOff val="50000"/>
                  </a:schemeClr>
                </a:solidFill>
                <a:latin typeface="Bahnschrift Condensed" panose="020B0502040204020203" pitchFamily="34" charset="0"/>
                <a:cs typeface="Calibri" pitchFamily="34" charset="0"/>
              </a:rPr>
              <a:t>former</a:t>
            </a:r>
            <a:r>
              <a:rPr lang="it-IT" sz="2400" dirty="0">
                <a:solidFill>
                  <a:schemeClr val="tx1">
                    <a:lumMod val="50000"/>
                    <a:lumOff val="50000"/>
                  </a:schemeClr>
                </a:solidFill>
                <a:latin typeface="Bahnschrift Condensed" panose="020B0502040204020203" pitchFamily="34" charset="0"/>
                <a:cs typeface="Calibri" pitchFamily="34" charset="0"/>
              </a:rPr>
              <a:t>-GESAAF), </a:t>
            </a:r>
            <a:r>
              <a:rPr lang="it-IT" sz="2400" dirty="0" err="1" smtClean="0">
                <a:solidFill>
                  <a:schemeClr val="tx1">
                    <a:lumMod val="50000"/>
                    <a:lumOff val="50000"/>
                  </a:schemeClr>
                </a:solidFill>
                <a:latin typeface="Bahnschrift Condensed" panose="020B0502040204020203" pitchFamily="34" charset="0"/>
                <a:cs typeface="Calibri" pitchFamily="34" charset="0"/>
              </a:rPr>
              <a:t>University</a:t>
            </a:r>
            <a:r>
              <a:rPr lang="it-IT" sz="2400" dirty="0" smtClean="0">
                <a:solidFill>
                  <a:schemeClr val="tx1">
                    <a:lumMod val="50000"/>
                    <a:lumOff val="50000"/>
                  </a:schemeClr>
                </a:solidFill>
                <a:latin typeface="Bahnschrift Condensed" panose="020B0502040204020203" pitchFamily="34" charset="0"/>
                <a:cs typeface="Calibri" pitchFamily="34" charset="0"/>
              </a:rPr>
              <a:t> of </a:t>
            </a:r>
            <a:r>
              <a:rPr lang="it-IT" sz="2400" dirty="0">
                <a:solidFill>
                  <a:schemeClr val="tx1">
                    <a:lumMod val="50000"/>
                    <a:lumOff val="50000"/>
                  </a:schemeClr>
                </a:solidFill>
                <a:latin typeface="Bahnschrift Condensed" panose="020B0502040204020203" pitchFamily="34" charset="0"/>
                <a:cs typeface="Calibri" pitchFamily="34" charset="0"/>
              </a:rPr>
              <a:t>Florence, Florence, </a:t>
            </a:r>
            <a:r>
              <a:rPr lang="it-IT" sz="2400" dirty="0" err="1">
                <a:solidFill>
                  <a:schemeClr val="tx1">
                    <a:lumMod val="50000"/>
                    <a:lumOff val="50000"/>
                  </a:schemeClr>
                </a:solidFill>
                <a:latin typeface="Bahnschrift Condensed" panose="020B0502040204020203" pitchFamily="34" charset="0"/>
                <a:cs typeface="Calibri" pitchFamily="34" charset="0"/>
              </a:rPr>
              <a:t>Italy</a:t>
            </a:r>
            <a:endParaRPr lang="it-IT" sz="2400" dirty="0">
              <a:solidFill>
                <a:schemeClr val="tx1">
                  <a:lumMod val="50000"/>
                  <a:lumOff val="50000"/>
                </a:schemeClr>
              </a:solidFill>
              <a:latin typeface="Bahnschrift Condensed" panose="020B0502040204020203" pitchFamily="34" charset="0"/>
              <a:cs typeface="Calibri" pitchFamily="34" charset="0"/>
            </a:endParaRPr>
          </a:p>
          <a:p>
            <a:pPr algn="ctr">
              <a:defRPr/>
            </a:pPr>
            <a:r>
              <a:rPr lang="it-IT" sz="2400" baseline="30000" dirty="0">
                <a:solidFill>
                  <a:schemeClr val="tx1">
                    <a:lumMod val="50000"/>
                    <a:lumOff val="50000"/>
                  </a:schemeClr>
                </a:solidFill>
                <a:latin typeface="Bahnschrift Condensed" panose="020B0502040204020203" pitchFamily="34" charset="0"/>
                <a:cs typeface="Calibri" pitchFamily="34" charset="0"/>
              </a:rPr>
              <a:t>2</a:t>
            </a:r>
            <a:r>
              <a:rPr lang="it-IT" sz="2400" dirty="0">
                <a:solidFill>
                  <a:schemeClr val="tx1">
                    <a:lumMod val="50000"/>
                    <a:lumOff val="50000"/>
                  </a:schemeClr>
                </a:solidFill>
                <a:latin typeface="Bahnschrift Condensed" panose="020B0502040204020203" pitchFamily="34" charset="0"/>
                <a:cs typeface="Calibri" pitchFamily="34" charset="0"/>
              </a:rPr>
              <a:t> Opificio delle Pietre Dure, Florence, </a:t>
            </a:r>
            <a:r>
              <a:rPr lang="it-IT" sz="2400" dirty="0" err="1">
                <a:solidFill>
                  <a:schemeClr val="tx1">
                    <a:lumMod val="50000"/>
                    <a:lumOff val="50000"/>
                  </a:schemeClr>
                </a:solidFill>
                <a:latin typeface="Bahnschrift Condensed" panose="020B0502040204020203" pitchFamily="34" charset="0"/>
                <a:cs typeface="Calibri" pitchFamily="34" charset="0"/>
              </a:rPr>
              <a:t>Italy</a:t>
            </a:r>
            <a:r>
              <a:rPr lang="it-IT" sz="2400" dirty="0">
                <a:solidFill>
                  <a:schemeClr val="tx1">
                    <a:lumMod val="50000"/>
                    <a:lumOff val="50000"/>
                  </a:schemeClr>
                </a:solidFill>
                <a:latin typeface="Bahnschrift Condensed" panose="020B0502040204020203" pitchFamily="34" charset="0"/>
                <a:cs typeface="Calibri" pitchFamily="34" charset="0"/>
              </a:rPr>
              <a:t> </a:t>
            </a:r>
          </a:p>
        </p:txBody>
      </p:sp>
      <p:grpSp>
        <p:nvGrpSpPr>
          <p:cNvPr id="3" name="Gruppo 2"/>
          <p:cNvGrpSpPr/>
          <p:nvPr/>
        </p:nvGrpSpPr>
        <p:grpSpPr>
          <a:xfrm>
            <a:off x="580786" y="6192885"/>
            <a:ext cx="7829790" cy="585471"/>
            <a:chOff x="1143000" y="6192885"/>
            <a:chExt cx="7267575" cy="585471"/>
          </a:xfrm>
        </p:grpSpPr>
        <p:sp>
          <p:nvSpPr>
            <p:cNvPr id="3079" name="CasellaDiTesto 9"/>
            <p:cNvSpPr txBox="1">
              <a:spLocks noChangeArrowheads="1"/>
            </p:cNvSpPr>
            <p:nvPr/>
          </p:nvSpPr>
          <p:spPr bwMode="auto">
            <a:xfrm>
              <a:off x="1143000" y="6255136"/>
              <a:ext cx="7160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base" hangingPunct="1">
                <a:spcBef>
                  <a:spcPct val="0"/>
                </a:spcBef>
                <a:spcAft>
                  <a:spcPct val="0"/>
                </a:spcAft>
              </a:pPr>
              <a:r>
                <a:rPr lang="en-GB" sz="1400" dirty="0" smtClean="0">
                  <a:solidFill>
                    <a:prstClr val="black"/>
                  </a:solidFill>
                  <a:latin typeface="Bahnschrift Condensed" panose="020B0502040204020203" pitchFamily="34" charset="0"/>
                  <a:ea typeface="Calibri" panose="020F0502020204030204" pitchFamily="34" charset="0"/>
                  <a:cs typeface="Calibri" panose="020F0502020204030204" pitchFamily="34" charset="0"/>
                </a:rPr>
                <a:t>Florence</a:t>
              </a:r>
              <a:endParaRPr lang="en-GB" sz="1400" dirty="0">
                <a:solidFill>
                  <a:prstClr val="black"/>
                </a:solidFill>
                <a:latin typeface="Bahnschrift Condensed" panose="020B0502040204020203" pitchFamily="34" charset="0"/>
                <a:ea typeface="Calibri" panose="020F0502020204030204" pitchFamily="34" charset="0"/>
                <a:cs typeface="Calibri" panose="020F0502020204030204" pitchFamily="34" charset="0"/>
              </a:endParaRPr>
            </a:p>
            <a:p>
              <a:pPr eaLnBrk="1" fontAlgn="base" hangingPunct="1">
                <a:spcBef>
                  <a:spcPct val="0"/>
                </a:spcBef>
                <a:spcAft>
                  <a:spcPct val="0"/>
                </a:spcAft>
              </a:pPr>
              <a:r>
                <a:rPr lang="en-GB" sz="1400" dirty="0" smtClean="0">
                  <a:solidFill>
                    <a:prstClr val="black"/>
                  </a:solidFill>
                  <a:latin typeface="Bahnschrift Condensed" panose="020B0502040204020203" pitchFamily="34" charset="0"/>
                  <a:ea typeface="Calibri" panose="020F0502020204030204" pitchFamily="34" charset="0"/>
                  <a:cs typeface="Calibri" panose="020F0502020204030204" pitchFamily="34" charset="0"/>
                </a:rPr>
                <a:t>14-16 October 2020</a:t>
              </a:r>
              <a:endParaRPr lang="it-IT" sz="1400" dirty="0">
                <a:solidFill>
                  <a:prstClr val="black"/>
                </a:solidFill>
                <a:latin typeface="Bahnschrift Condensed" panose="020B0502040204020203" pitchFamily="34" charset="0"/>
                <a:ea typeface="Calibri" panose="020F0502020204030204" pitchFamily="34" charset="0"/>
                <a:cs typeface="Calibri" panose="020F0502020204030204" pitchFamily="34" charset="0"/>
              </a:endParaRPr>
            </a:p>
          </p:txBody>
        </p:sp>
        <p:pic>
          <p:nvPicPr>
            <p:cNvPr id="10" name="Immagine 9" descr="logo_DAGRI_positiv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9023" y="6192885"/>
              <a:ext cx="1261552" cy="540000"/>
            </a:xfrm>
            <a:prstGeom prst="rect">
              <a:avLst/>
            </a:prstGeom>
            <a:noFill/>
            <a:ln>
              <a:noFill/>
            </a:ln>
          </p:spPr>
        </p:pic>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65521684"/>
      </p:ext>
    </p:extLst>
  </p:cSld>
  <p:clrMapOvr>
    <a:masterClrMapping/>
  </p:clrMapOvr>
  <p:transition spd="med" advTm="47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Materials and Methods: mechanical tests</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sp>
        <p:nvSpPr>
          <p:cNvPr id="4" name="CasellaDiTesto 3"/>
          <p:cNvSpPr txBox="1"/>
          <p:nvPr/>
        </p:nvSpPr>
        <p:spPr>
          <a:xfrm>
            <a:off x="276224" y="5677682"/>
            <a:ext cx="8591549" cy="830997"/>
          </a:xfrm>
          <a:prstGeom prst="rect">
            <a:avLst/>
          </a:prstGeom>
          <a:noFill/>
        </p:spPr>
        <p:txBody>
          <a:bodyPr wrap="square" rtlCol="0">
            <a:spAutoFit/>
          </a:bodyPr>
          <a:lstStyle/>
          <a:p>
            <a:pPr>
              <a:buClr>
                <a:schemeClr val="accent6"/>
              </a:buClr>
            </a:pPr>
            <a:r>
              <a:rPr lang="en-GB" sz="2400" dirty="0" smtClean="0">
                <a:solidFill>
                  <a:schemeClr val="tx1">
                    <a:lumMod val="75000"/>
                    <a:lumOff val="25000"/>
                  </a:schemeClr>
                </a:solidFill>
                <a:latin typeface="Bahnschrift Condensed" panose="020B0502040204020203" pitchFamily="34" charset="0"/>
              </a:rPr>
              <a:t>Both Force [N] and Deformation [mm] were measured were measured by a made-on-purpose measurement method.</a:t>
            </a:r>
          </a:p>
        </p:txBody>
      </p:sp>
      <p:pic>
        <p:nvPicPr>
          <p:cNvPr id="6" name="Immagine 5"/>
          <p:cNvPicPr>
            <a:picLocks noChangeAspect="1"/>
          </p:cNvPicPr>
          <p:nvPr/>
        </p:nvPicPr>
        <p:blipFill rotWithShape="1">
          <a:blip r:embed="rId5" cstate="print">
            <a:extLst>
              <a:ext uri="{28A0092B-C50C-407E-A947-70E740481C1C}">
                <a14:useLocalDpi xmlns:a14="http://schemas.microsoft.com/office/drawing/2010/main" val="0"/>
              </a:ext>
            </a:extLst>
          </a:blip>
          <a:srcRect l="37082" t="24965" r="28962" b="19001"/>
          <a:stretch/>
        </p:blipFill>
        <p:spPr bwMode="auto">
          <a:xfrm>
            <a:off x="144000" y="938993"/>
            <a:ext cx="6120000" cy="4309303"/>
          </a:xfrm>
          <a:prstGeom prst="rect">
            <a:avLst/>
          </a:prstGeom>
          <a:noFill/>
          <a:ln>
            <a:noFill/>
          </a:ln>
          <a:extLst>
            <a:ext uri="{53640926-AAD7-44D8-BBD7-CCE9431645EC}">
              <a14:shadowObscured xmlns:a14="http://schemas.microsoft.com/office/drawing/2010/main"/>
            </a:ext>
          </a:extLst>
        </p:spPr>
      </p:pic>
      <p:pic>
        <p:nvPicPr>
          <p:cNvPr id="7" name="Immagine 6"/>
          <p:cNvPicPr>
            <a:picLocks noChangeAspect="1"/>
          </p:cNvPicPr>
          <p:nvPr/>
        </p:nvPicPr>
        <p:blipFill rotWithShape="1">
          <a:blip r:embed="rId6">
            <a:grayscl/>
            <a:extLst>
              <a:ext uri="{28A0092B-C50C-407E-A947-70E740481C1C}">
                <a14:useLocalDpi xmlns:a14="http://schemas.microsoft.com/office/drawing/2010/main" val="0"/>
              </a:ext>
            </a:extLst>
          </a:blip>
          <a:srcRect r="48440"/>
          <a:stretch/>
        </p:blipFill>
        <p:spPr bwMode="auto">
          <a:xfrm>
            <a:off x="6264000" y="1068363"/>
            <a:ext cx="2880000" cy="4050565"/>
          </a:xfrm>
          <a:prstGeom prst="rect">
            <a:avLst/>
          </a:prstGeom>
          <a:noFill/>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17583545"/>
      </p:ext>
    </p:extLst>
  </p:cSld>
  <p:clrMapOvr>
    <a:masterClrMapping/>
  </p:clrMapOvr>
  <p:transition spd="med" advTm="1279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561" x="7105650" y="3600450"/>
          <p14:tracePt t="17610" x="7105650" y="3606800"/>
          <p14:tracePt t="17650" x="7105650" y="3613150"/>
          <p14:tracePt t="17665" x="7112000" y="3619500"/>
          <p14:tracePt t="17673" x="7118350" y="3625850"/>
          <p14:tracePt t="17684" x="7124700" y="3625850"/>
          <p14:tracePt t="17700" x="7131050" y="3638550"/>
          <p14:tracePt t="17717" x="7150100" y="3651250"/>
          <p14:tracePt t="17737" x="7156450" y="3651250"/>
          <p14:tracePt t="17751" x="7162800" y="3651250"/>
          <p14:tracePt t="17767" x="7169150" y="3657600"/>
          <p14:tracePt t="17784" x="7181850" y="3657600"/>
          <p14:tracePt t="17785" x="7188200" y="3657600"/>
          <p14:tracePt t="17801" x="7200900" y="3657600"/>
          <p14:tracePt t="17817" x="7251700" y="3651250"/>
          <p14:tracePt t="17834" x="7296150" y="3644900"/>
          <p14:tracePt t="17851" x="7334250" y="3644900"/>
          <p14:tracePt t="17867" x="7404100" y="3625850"/>
          <p14:tracePt t="17884" x="7461250" y="3606800"/>
          <p14:tracePt t="17900" x="7550150" y="3562350"/>
          <p14:tracePt t="17917" x="7651750" y="3524250"/>
          <p14:tracePt t="17934" x="7734300" y="3492500"/>
          <p14:tracePt t="17951" x="7848600" y="3403600"/>
          <p14:tracePt t="17952" x="7874000" y="3371850"/>
          <p14:tracePt t="17967" x="7943850" y="3333750"/>
          <p14:tracePt t="17984" x="8058150" y="3194050"/>
          <p14:tracePt t="17985" x="8089900" y="3155950"/>
          <p14:tracePt t="18001" x="8191500" y="3016250"/>
          <p14:tracePt t="18017" x="8280400" y="2832100"/>
          <p14:tracePt t="18034" x="8375650" y="2667000"/>
          <p14:tracePt t="18050" x="8470900" y="2457450"/>
          <p14:tracePt t="18067" x="8528050" y="2286000"/>
          <p14:tracePt t="18084" x="8547100" y="2070100"/>
          <p14:tracePt t="18100" x="8559800" y="1924050"/>
          <p14:tracePt t="18117" x="8559800" y="1784350"/>
          <p14:tracePt t="18134" x="8528050" y="1625600"/>
          <p14:tracePt t="18151" x="8477250" y="1517650"/>
          <p14:tracePt t="18167" x="8375650" y="1352550"/>
          <p14:tracePt t="18168" x="8343900" y="1314450"/>
          <p14:tracePt t="18184" x="8274050" y="1244600"/>
          <p14:tracePt t="18202" x="8013700" y="1123950"/>
          <p14:tracePt t="18217" x="7772400" y="1079500"/>
          <p14:tracePt t="18234" x="7594600" y="1073150"/>
          <p14:tracePt t="18251" x="7423150" y="1092200"/>
          <p14:tracePt t="18267" x="7251700" y="1143000"/>
          <p14:tracePt t="18284" x="7118350" y="1200150"/>
          <p14:tracePt t="18301" x="7016750" y="1270000"/>
          <p14:tracePt t="18317" x="6889750" y="1333500"/>
          <p14:tracePt t="18334" x="6826250" y="1377950"/>
          <p14:tracePt t="18351" x="6756400" y="1460500"/>
          <p14:tracePt t="18353" x="6731000" y="1485900"/>
          <p14:tracePt t="18370" x="6705600" y="1543050"/>
          <p14:tracePt t="18384" x="6667500" y="1600200"/>
          <p14:tracePt t="18401" x="6559550" y="1733550"/>
          <p14:tracePt t="18418" x="6489700" y="1835150"/>
          <p14:tracePt t="18434" x="6426200" y="1974850"/>
          <p14:tracePt t="18451" x="6356350" y="2101850"/>
          <p14:tracePt t="18467" x="6305550" y="2235200"/>
          <p14:tracePt t="18484" x="6280150" y="2343150"/>
          <p14:tracePt t="18501" x="6261100" y="2438400"/>
          <p14:tracePt t="18517" x="6261100" y="2578100"/>
          <p14:tracePt t="18534" x="6261100" y="2717800"/>
          <p14:tracePt t="18550" x="6267450" y="2895600"/>
          <p14:tracePt t="18553" x="6286500" y="2965450"/>
          <p14:tracePt t="18567" x="6311900" y="3035300"/>
          <p14:tracePt t="18584" x="6413500" y="3276600"/>
          <p14:tracePt t="18601" x="6445250" y="3397250"/>
          <p14:tracePt t="18617" x="6489700" y="3530600"/>
          <p14:tracePt t="18634" x="6534150" y="3625850"/>
          <p14:tracePt t="18651" x="6591300" y="3752850"/>
          <p14:tracePt t="18667" x="6673850" y="3879850"/>
          <p14:tracePt t="18684" x="6724650" y="3968750"/>
          <p14:tracePt t="18701" x="6769100" y="4070350"/>
          <p14:tracePt t="18717" x="6813550" y="4152900"/>
          <p14:tracePt t="18734" x="6864350" y="4235450"/>
          <p14:tracePt t="18751" x="6940550" y="4343400"/>
          <p14:tracePt t="18767" x="6978650" y="4413250"/>
          <p14:tracePt t="18784" x="7035800" y="4495800"/>
          <p14:tracePt t="18801" x="7131050" y="4584700"/>
          <p14:tracePt t="18817" x="7245350" y="4654550"/>
          <p14:tracePt t="18834" x="7346950" y="4699000"/>
          <p14:tracePt t="18850" x="7429500" y="4711700"/>
          <p14:tracePt t="18867" x="7499350" y="4711700"/>
          <p14:tracePt t="18884" x="7537450" y="4711700"/>
          <p14:tracePt t="18900" x="7581900" y="4699000"/>
          <p14:tracePt t="18917" x="7620000" y="4686300"/>
          <p14:tracePt t="18934" x="7658100" y="4679950"/>
          <p14:tracePt t="18951" x="7677150" y="4667250"/>
          <p14:tracePt t="18967" x="7708900" y="4654550"/>
          <p14:tracePt t="18984" x="7740650" y="4635500"/>
          <p14:tracePt t="18985" x="7778750" y="4616450"/>
          <p14:tracePt t="19001" x="7835900" y="4584700"/>
          <p14:tracePt t="19017" x="7943850" y="4540250"/>
          <p14:tracePt t="19034" x="7962900" y="4527550"/>
          <p14:tracePt t="19051" x="8089900" y="4464050"/>
          <p14:tracePt t="19067" x="8197850" y="4387850"/>
          <p14:tracePt t="19084" x="8293100" y="4286250"/>
          <p14:tracePt t="19101" x="8343900" y="4197350"/>
          <p14:tracePt t="19117" x="8382000" y="4095750"/>
          <p14:tracePt t="19134" x="8413750" y="4000500"/>
          <p14:tracePt t="19150" x="8426450" y="3854450"/>
          <p14:tracePt t="19167" x="8432800" y="3714750"/>
          <p14:tracePt t="19184" x="8432800" y="3600450"/>
          <p14:tracePt t="19185" x="8432800" y="3524250"/>
          <p14:tracePt t="19201" x="8432800" y="3409950"/>
          <p14:tracePt t="19218" x="8432800" y="3276600"/>
          <p14:tracePt t="19234" x="8413750" y="3124200"/>
          <p14:tracePt t="19251" x="8375650" y="3009900"/>
          <p14:tracePt t="19267" x="8318500" y="2889250"/>
          <p14:tracePt t="19284" x="8286750" y="2813050"/>
          <p14:tracePt t="19301" x="8255000" y="2768600"/>
          <p14:tracePt t="19317" x="8229600" y="2730500"/>
          <p14:tracePt t="19334" x="8197850" y="2705100"/>
          <p14:tracePt t="19350" x="8172450" y="2686050"/>
          <p14:tracePt t="19367" x="8140700" y="2667000"/>
          <p14:tracePt t="19368" x="8108950" y="2660650"/>
          <p14:tracePt t="19384" x="8102600" y="2654300"/>
          <p14:tracePt t="19401" x="8013700" y="2616200"/>
          <p14:tracePt t="19417" x="7962900" y="2590800"/>
          <p14:tracePt t="19434" x="7912100" y="2565400"/>
          <p14:tracePt t="19451" x="7848600" y="2533650"/>
          <p14:tracePt t="19467" x="7823200" y="2520950"/>
          <p14:tracePt t="19484" x="7810500" y="2514600"/>
          <p14:tracePt t="19486" x="0" y="0"/>
        </p14:tracePtLst>
        <p14:tracePtLst>
          <p14:tracePt t="21161" x="4603750" y="3638550"/>
          <p14:tracePt t="21289" x="4610100" y="3625850"/>
          <p14:tracePt t="21297" x="4610100" y="3613150"/>
          <p14:tracePt t="21305" x="4629150" y="3594100"/>
          <p14:tracePt t="21317" x="4635500" y="3562350"/>
          <p14:tracePt t="21334" x="4667250" y="3492500"/>
          <p14:tracePt t="21350" x="4692650" y="3429000"/>
          <p14:tracePt t="21367" x="4724400" y="3340100"/>
          <p14:tracePt t="21370" x="4730750" y="3289300"/>
          <p14:tracePt t="21384" x="4730750" y="3238500"/>
          <p14:tracePt t="21400" x="4743450" y="3098800"/>
          <p14:tracePt t="21417" x="4743450" y="3009900"/>
          <p14:tracePt t="21434" x="4724400" y="2921000"/>
          <p14:tracePt t="21451" x="4711700" y="2876550"/>
          <p14:tracePt t="21467" x="4679950" y="2806700"/>
          <p14:tracePt t="21484" x="4648200" y="2755900"/>
          <p14:tracePt t="21500" x="4616450" y="2686050"/>
          <p14:tracePt t="21517" x="4584700" y="2628900"/>
          <p14:tracePt t="21534" x="4533900" y="2552700"/>
          <p14:tracePt t="21552" x="4464050" y="2470150"/>
          <p14:tracePt t="21554" x="4413250" y="2413000"/>
          <p14:tracePt t="21567" x="4375150" y="2343150"/>
          <p14:tracePt t="21585" x="4235450" y="2171700"/>
          <p14:tracePt t="21601" x="4114800" y="2012950"/>
          <p14:tracePt t="21617" x="4013200" y="1866900"/>
          <p14:tracePt t="21634" x="3841750" y="1714500"/>
          <p14:tracePt t="21651" x="3549650" y="1530350"/>
          <p14:tracePt t="21667" x="3321050" y="1403350"/>
          <p14:tracePt t="21684" x="3092450" y="1276350"/>
          <p14:tracePt t="21700" x="2901950" y="1168400"/>
          <p14:tracePt t="21717" x="2647950" y="1047750"/>
          <p14:tracePt t="21734" x="2476500" y="977900"/>
          <p14:tracePt t="21750" x="2292350" y="927100"/>
          <p14:tracePt t="21767" x="2089150" y="901700"/>
          <p14:tracePt t="21784" x="1936750" y="901700"/>
          <p14:tracePt t="21785" x="1854200" y="908050"/>
          <p14:tracePt t="21801" x="1752600" y="927100"/>
          <p14:tracePt t="21817" x="1670050" y="952500"/>
          <p14:tracePt t="21834" x="1568450" y="1003300"/>
          <p14:tracePt t="21851" x="1454150" y="1079500"/>
          <p14:tracePt t="21867" x="1377950" y="1136650"/>
          <p14:tracePt t="21884" x="1308100" y="1250950"/>
          <p14:tracePt t="21901" x="1270000" y="1346200"/>
          <p14:tracePt t="21917" x="1206500" y="1479550"/>
          <p14:tracePt t="21934" x="1162050" y="1612900"/>
          <p14:tracePt t="21951" x="1136650" y="1746250"/>
          <p14:tracePt t="21967" x="1123950" y="1924050"/>
          <p14:tracePt t="21969" x="1123950" y="1981200"/>
          <p14:tracePt t="21984" x="1123950" y="2057400"/>
          <p14:tracePt t="22002" x="1130300" y="2324100"/>
          <p14:tracePt t="22017" x="1155700" y="2463800"/>
          <p14:tracePt t="22034" x="1187450" y="2647950"/>
          <p14:tracePt t="22051" x="1193800" y="2774950"/>
          <p14:tracePt t="22067" x="1225550" y="2908300"/>
          <p14:tracePt t="22084" x="1231900" y="2997200"/>
          <p14:tracePt t="22101" x="1250950" y="3105150"/>
          <p14:tracePt t="22117" x="1289050" y="3251200"/>
          <p14:tracePt t="22134" x="1327150" y="3371850"/>
          <p14:tracePt t="22151" x="1377950" y="3530600"/>
          <p14:tracePt t="22167" x="1428750" y="3714750"/>
          <p14:tracePt t="22184" x="1479550" y="3835400"/>
          <p14:tracePt t="22186" x="1517650" y="3905250"/>
          <p14:tracePt t="22201" x="1593850" y="4019550"/>
          <p14:tracePt t="22217" x="1739900" y="4184650"/>
          <p14:tracePt t="22234" x="1828800" y="4311650"/>
          <p14:tracePt t="22251" x="1885950" y="4413250"/>
          <p14:tracePt t="22267" x="1968500" y="4527550"/>
          <p14:tracePt t="22284" x="2044700" y="4572000"/>
          <p14:tracePt t="22300" x="2101850" y="4610100"/>
          <p14:tracePt t="22317" x="2165350" y="4648200"/>
          <p14:tracePt t="22334" x="2216150" y="4673600"/>
          <p14:tracePt t="22351" x="2266950" y="4705350"/>
          <p14:tracePt t="22367" x="2330450" y="4730750"/>
          <p14:tracePt t="22384" x="2393950" y="4768850"/>
          <p14:tracePt t="22385" x="2438400" y="4781550"/>
          <p14:tracePt t="22401" x="2495550" y="4800600"/>
          <p14:tracePt t="22417" x="2565400" y="4813300"/>
          <p14:tracePt t="22434" x="2673350" y="4838700"/>
          <p14:tracePt t="22451" x="2794000" y="4870450"/>
          <p14:tracePt t="22467" x="2901950" y="4883150"/>
          <p14:tracePt t="22484" x="2984500" y="4902200"/>
          <p14:tracePt t="22501" x="3054350" y="4921250"/>
          <p14:tracePt t="22517" x="3168650" y="4933950"/>
          <p14:tracePt t="22534" x="3276600" y="4965700"/>
          <p14:tracePt t="22550" x="3384550" y="4984750"/>
          <p14:tracePt t="22567" x="3498850" y="4991100"/>
          <p14:tracePt t="22568" x="3556000" y="4997450"/>
          <p14:tracePt t="22584" x="3625850" y="4997450"/>
          <p14:tracePt t="22601" x="3651250" y="4997450"/>
          <p14:tracePt t="22617" x="3721100" y="4997450"/>
          <p14:tracePt t="22634" x="3822700" y="4997450"/>
          <p14:tracePt t="22651" x="3911600" y="4997450"/>
          <p14:tracePt t="22667" x="4000500" y="4997450"/>
          <p14:tracePt t="22684" x="4127500" y="4997450"/>
          <p14:tracePt t="22700" x="4216400" y="4991100"/>
          <p14:tracePt t="22717" x="4394200" y="4940300"/>
          <p14:tracePt t="22734" x="4540250" y="4902200"/>
          <p14:tracePt t="22750" x="4667250" y="4851400"/>
          <p14:tracePt t="22767" x="4838700" y="4781550"/>
          <p14:tracePt t="22784" x="4921250" y="4724400"/>
          <p14:tracePt t="22801" x="5016500" y="4603750"/>
          <p14:tracePt t="22818" x="5086350" y="4508500"/>
          <p14:tracePt t="22834" x="5156200" y="4394200"/>
          <p14:tracePt t="22850" x="5187950" y="4298950"/>
          <p14:tracePt t="22867" x="5226050" y="4178300"/>
          <p14:tracePt t="22884" x="5257800" y="4032250"/>
          <p14:tracePt t="22901" x="5276850" y="3898900"/>
          <p14:tracePt t="22917" x="5327650" y="3752850"/>
          <p14:tracePt t="22934" x="5346700" y="3600450"/>
          <p14:tracePt t="22951" x="5353050" y="3479800"/>
          <p14:tracePt t="22967" x="5353050" y="3340100"/>
          <p14:tracePt t="22984" x="5353050" y="3136900"/>
          <p14:tracePt t="23001" x="5353050" y="2984500"/>
          <p14:tracePt t="23017" x="5353050" y="2870200"/>
          <p14:tracePt t="23034" x="5314950" y="2768600"/>
          <p14:tracePt t="23050" x="5238750" y="2628900"/>
          <p14:tracePt t="23067" x="5200650" y="2552700"/>
          <p14:tracePt t="23084" x="5130800" y="2470150"/>
          <p14:tracePt t="23100" x="5086350" y="2406650"/>
          <p14:tracePt t="23117" x="4978400" y="2305050"/>
          <p14:tracePt t="23134" x="4838700" y="2203450"/>
          <p14:tracePt t="23150" x="4686300" y="2139950"/>
          <p14:tracePt t="23167" x="4514850" y="2057400"/>
          <p14:tracePt t="23184" x="4343400" y="1974850"/>
          <p14:tracePt t="23185" x="4235450" y="1930400"/>
          <p14:tracePt t="23201" x="4076700" y="1873250"/>
          <p14:tracePt t="23217" x="3981450" y="1854200"/>
          <p14:tracePt t="23234" x="3848100" y="1803400"/>
          <p14:tracePt t="23250" x="3740150" y="1765300"/>
          <p14:tracePt t="23267" x="3619500" y="1727200"/>
          <p14:tracePt t="23284" x="3524250" y="1701800"/>
          <p14:tracePt t="23300" x="3441700" y="1695450"/>
          <p14:tracePt t="23317" x="3314700" y="1695450"/>
          <p14:tracePt t="23334" x="3194050" y="1695450"/>
          <p14:tracePt t="23351" x="3105150" y="1701800"/>
          <p14:tracePt t="23367" x="2971800" y="1708150"/>
          <p14:tracePt t="23368" x="2946400" y="1708150"/>
          <p14:tracePt t="23384" x="2921000" y="1708150"/>
          <p14:tracePt t="23401" x="2876550" y="1708150"/>
          <p14:tracePt t="23417" x="2857500" y="1708150"/>
          <p14:tracePt t="23434" x="2844800" y="1714500"/>
          <p14:tracePt t="23452" x="0" y="0"/>
        </p14:tracePtLst>
        <p14:tracePtLst>
          <p14:tracePt t="75562" x="3441700" y="1695450"/>
          <p14:tracePt t="75770" x="3435350" y="1701800"/>
          <p14:tracePt t="75777" x="3435350" y="1708150"/>
          <p14:tracePt t="75785" x="3429000" y="1708150"/>
          <p14:tracePt t="75800" x="3429000" y="1714500"/>
          <p14:tracePt t="75816" x="3429000" y="1727200"/>
          <p14:tracePt t="75833" x="3422650" y="1746250"/>
          <p14:tracePt t="75850" x="3416300" y="1765300"/>
          <p14:tracePt t="75866" x="3416300" y="1771650"/>
          <p14:tracePt t="75889" x="3416300" y="1778000"/>
          <p14:tracePt t="75899" x="3409950" y="1778000"/>
          <p14:tracePt t="75916" x="3409950" y="1784350"/>
          <p14:tracePt t="75933" x="3403600" y="1790700"/>
          <p14:tracePt t="75950" x="3403600" y="1803400"/>
          <p14:tracePt t="75966" x="3397250" y="1816100"/>
          <p14:tracePt t="75983" x="3397250" y="1822450"/>
          <p14:tracePt t="76000" x="3397250" y="1835150"/>
          <p14:tracePt t="76001" x="3397250" y="1841500"/>
          <p14:tracePt t="76016" x="3397250" y="1854200"/>
          <p14:tracePt t="76049" x="3397250" y="1866900"/>
          <p14:tracePt t="76066" x="3397250" y="1873250"/>
          <p14:tracePt t="76083" x="3397250" y="1879600"/>
          <p14:tracePt t="76099" x="3397250" y="1892300"/>
          <p14:tracePt t="76133" x="3397250" y="1898650"/>
          <p14:tracePt t="76149" x="3397250" y="1911350"/>
          <p14:tracePt t="76166" x="3397250" y="1924050"/>
          <p14:tracePt t="76183" x="3397250" y="1930400"/>
          <p14:tracePt t="76199" x="3397250" y="1936750"/>
          <p14:tracePt t="76216" x="3397250" y="1955800"/>
          <p14:tracePt t="76233" x="3397250" y="1962150"/>
          <p14:tracePt t="76250" x="3397250" y="1968500"/>
          <p14:tracePt t="76266" x="3397250" y="1981200"/>
          <p14:tracePt t="76283" x="3397250" y="1993900"/>
          <p14:tracePt t="76299" x="3397250" y="2000250"/>
          <p14:tracePt t="76316" x="3397250" y="2006600"/>
          <p14:tracePt t="76333" x="3397250" y="2012950"/>
          <p14:tracePt t="76350" x="3397250" y="2019300"/>
          <p14:tracePt t="76366" x="3403600" y="2019300"/>
          <p14:tracePt t="76383" x="3409950" y="2025650"/>
          <p14:tracePt t="76399" x="3409950" y="2038350"/>
          <p14:tracePt t="76417" x="3409950" y="2051050"/>
          <p14:tracePt t="76433" x="3409950" y="2070100"/>
          <p14:tracePt t="76449" x="3409950" y="2076450"/>
          <p14:tracePt t="76466" x="3416300" y="2082800"/>
          <p14:tracePt t="76483" x="3422650" y="2095500"/>
          <p14:tracePt t="76500" x="3422650" y="2108200"/>
          <p14:tracePt t="76517" x="3422650" y="2114550"/>
          <p14:tracePt t="76533" x="3422650" y="2120900"/>
          <p14:tracePt t="76550" x="3422650" y="2133600"/>
          <p14:tracePt t="76566" x="3422650" y="2139950"/>
          <p14:tracePt t="76583" x="3422650" y="2152650"/>
          <p14:tracePt t="76600" x="3422650" y="2159000"/>
          <p14:tracePt t="76601" x="3422650" y="2165350"/>
          <p14:tracePt t="76617" x="3422650" y="2171700"/>
          <p14:tracePt t="76633" x="3429000" y="2184400"/>
          <p14:tracePt t="76650" x="3429000" y="2190750"/>
          <p14:tracePt t="76666" x="3429000" y="2203450"/>
          <p14:tracePt t="76683" x="3429000" y="2222500"/>
          <p14:tracePt t="76700" x="3429000" y="2241550"/>
          <p14:tracePt t="76716" x="3429000" y="2254250"/>
          <p14:tracePt t="76733" x="3429000" y="2266950"/>
          <p14:tracePt t="76750" x="3429000" y="2286000"/>
          <p14:tracePt t="76766" x="3422650" y="2292350"/>
          <p14:tracePt t="76783" x="3422650" y="2317750"/>
          <p14:tracePt t="76799" x="3422650" y="2336800"/>
          <p14:tracePt t="76816" x="3422650" y="2349500"/>
          <p14:tracePt t="76833" x="3422650" y="2368550"/>
          <p14:tracePt t="76850" x="3422650" y="2381250"/>
          <p14:tracePt t="76866" x="3422650" y="2387600"/>
          <p14:tracePt t="76883" x="3422650" y="2400300"/>
          <p14:tracePt t="76899" x="3422650" y="2406650"/>
          <p14:tracePt t="76916" x="3422650" y="2425700"/>
          <p14:tracePt t="76933" x="3422650" y="2438400"/>
          <p14:tracePt t="76949" x="3422650" y="2457450"/>
          <p14:tracePt t="76966" x="3416300" y="2482850"/>
          <p14:tracePt t="76983" x="3416300" y="2495550"/>
          <p14:tracePt t="76999" x="3416300" y="2501900"/>
          <p14:tracePt t="77016" x="3409950" y="2527300"/>
          <p14:tracePt t="77033" x="3409950" y="2540000"/>
          <p14:tracePt t="77049" x="3403600" y="2540000"/>
          <p14:tracePt t="77066" x="3403600" y="2552700"/>
          <p14:tracePt t="77083" x="3403600" y="2565400"/>
          <p14:tracePt t="77100" x="3403600" y="2578100"/>
          <p14:tracePt t="77116" x="3403600" y="2590800"/>
          <p14:tracePt t="77133" x="3403600" y="2609850"/>
          <p14:tracePt t="77149" x="3397250" y="2622550"/>
          <p14:tracePt t="77167" x="3397250" y="2628900"/>
          <p14:tracePt t="77169" x="3397250" y="2641600"/>
          <p14:tracePt t="77183" x="3397250" y="2654300"/>
          <p14:tracePt t="77199" x="3390900" y="2673350"/>
          <p14:tracePt t="77200" x="3390900" y="2692400"/>
          <p14:tracePt t="77217" x="3390900" y="2705100"/>
          <p14:tracePt t="77233" x="3390900" y="2717800"/>
          <p14:tracePt t="77249" x="3390900" y="2730500"/>
          <p14:tracePt t="77266" x="3390900" y="2743200"/>
          <p14:tracePt t="77283" x="3397250" y="2749550"/>
          <p14:tracePt t="77299" x="3397250" y="2762250"/>
          <p14:tracePt t="77316" x="3403600" y="2774950"/>
          <p14:tracePt t="77333" x="3403600" y="2787650"/>
          <p14:tracePt t="77366" x="3403600" y="2800350"/>
          <p14:tracePt t="77383" x="3403600" y="2813050"/>
          <p14:tracePt t="77400" x="3403600" y="2825750"/>
          <p14:tracePt t="77416" x="3403600" y="2844800"/>
          <p14:tracePt t="77433" x="3403600" y="2863850"/>
          <p14:tracePt t="77449" x="3403600" y="2876550"/>
          <p14:tracePt t="77466" x="3409950" y="2895600"/>
          <p14:tracePt t="77483" x="3409950" y="2914650"/>
          <p14:tracePt t="77500" x="3409950" y="2940050"/>
          <p14:tracePt t="77516" x="3409950" y="2965450"/>
          <p14:tracePt t="77533" x="3409950" y="2984500"/>
          <p14:tracePt t="77550" x="3409950" y="2997200"/>
          <p14:tracePt t="77566" x="3409950" y="3009900"/>
          <p14:tracePt t="77583" x="3409950" y="3022600"/>
          <p14:tracePt t="77599" x="3409950" y="3041650"/>
          <p14:tracePt t="77616" x="3416300" y="3067050"/>
          <p14:tracePt t="77634" x="3416300" y="3073400"/>
          <p14:tracePt t="77649" x="3416300" y="3086100"/>
          <p14:tracePt t="77666" x="3416300" y="3105150"/>
          <p14:tracePt t="77683" x="3416300" y="3117850"/>
          <p14:tracePt t="77699" x="3422650" y="3143250"/>
          <p14:tracePt t="77716" x="3422650" y="3168650"/>
          <p14:tracePt t="77733" x="3422650" y="3194050"/>
          <p14:tracePt t="77749" x="3422650" y="3213100"/>
          <p14:tracePt t="77766" x="3422650" y="3219450"/>
          <p14:tracePt t="77783" x="3422650" y="3244850"/>
          <p14:tracePt t="77784" x="3422650" y="3251200"/>
          <p14:tracePt t="77799" x="3422650" y="3257550"/>
          <p14:tracePt t="77816" x="3422650" y="3276600"/>
          <p14:tracePt t="77833" x="3422650" y="3289300"/>
          <p14:tracePt t="77849" x="3422650" y="3302000"/>
          <p14:tracePt t="77866" x="3422650" y="3308350"/>
          <p14:tracePt t="77883" x="3422650" y="3321050"/>
          <p14:tracePt t="77899" x="3422650" y="3327400"/>
          <p14:tracePt t="77916" x="3422650" y="3340100"/>
          <p14:tracePt t="77933" x="3422650" y="3359150"/>
          <p14:tracePt t="77949" x="3422650" y="3384550"/>
          <p14:tracePt t="77966" x="3422650" y="3409950"/>
          <p14:tracePt t="77983" x="3422650" y="3429000"/>
          <p14:tracePt t="78000" x="3422650" y="3448050"/>
          <p14:tracePt t="78001" x="3422650" y="3454400"/>
          <p14:tracePt t="78016" x="3422650" y="3467100"/>
          <p14:tracePt t="78033" x="3422650" y="3486150"/>
          <p14:tracePt t="78050" x="3422650" y="3498850"/>
          <p14:tracePt t="78066" x="3422650" y="3505200"/>
          <p14:tracePt t="78097" x="3422650" y="3511550"/>
          <p14:tracePt t="78113" x="3422650" y="3517900"/>
          <p14:tracePt t="78121" x="3422650" y="3524250"/>
          <p14:tracePt t="78145" x="3422650" y="3530600"/>
          <p14:tracePt t="78153" x="3422650" y="3536950"/>
          <p14:tracePt t="78170" x="3422650" y="3543300"/>
          <p14:tracePt t="78183" x="3422650" y="3549650"/>
          <p14:tracePt t="78199" x="3422650" y="3568700"/>
          <p14:tracePt t="78216" x="3422650" y="3587750"/>
          <p14:tracePt t="78371" x="3422650" y="3594100"/>
          <p14:tracePt t="78721" x="3429000" y="3594100"/>
          <p14:tracePt t="79057" x="3429000" y="3600450"/>
          <p14:tracePt t="79065" x="3429000" y="3606800"/>
          <p14:tracePt t="79073" x="3429000" y="3613150"/>
          <p14:tracePt t="79082" x="3429000" y="3619500"/>
          <p14:tracePt t="79099" x="3429000" y="3632200"/>
          <p14:tracePt t="79116" x="3429000" y="3663950"/>
          <p14:tracePt t="79133" x="3429000" y="3689350"/>
          <p14:tracePt t="79149" x="3429000" y="3721100"/>
          <p14:tracePt t="79166" x="3429000" y="3746500"/>
          <p14:tracePt t="79183" x="3435350" y="3771900"/>
          <p14:tracePt t="79199" x="3435350" y="3797300"/>
          <p14:tracePt t="79200" x="3441700" y="3816350"/>
          <p14:tracePt t="79216" x="3448050" y="3835400"/>
          <p14:tracePt t="79233" x="3454400" y="3841750"/>
          <p14:tracePt t="79250" x="3454400" y="3848100"/>
          <p14:tracePt t="79505" x="3454400" y="3841750"/>
          <p14:tracePt t="79513" x="3454400" y="3835400"/>
          <p14:tracePt t="79521" x="3454400" y="3829050"/>
          <p14:tracePt t="79537" x="3454400" y="3822700"/>
          <p14:tracePt t="79553" x="3448050" y="3816350"/>
          <p14:tracePt t="79566" x="3441700" y="3816350"/>
          <p14:tracePt t="79583" x="3429000" y="3816350"/>
          <p14:tracePt t="79600" x="3416300" y="3816350"/>
          <p14:tracePt t="79602" x="3409950" y="3816350"/>
          <p14:tracePt t="79673" x="3403600" y="3816350"/>
          <p14:tracePt t="79689" x="3397250" y="3829050"/>
          <p14:tracePt t="79697" x="3397250" y="3841750"/>
          <p14:tracePt t="79705" x="3397250" y="3848100"/>
          <p14:tracePt t="79716" x="3397250" y="3854450"/>
          <p14:tracePt t="79733" x="3397250" y="3867150"/>
          <p14:tracePt t="79750" x="3390900" y="3879850"/>
          <p14:tracePt t="79766" x="3390900" y="3886200"/>
          <p14:tracePt t="79783" x="3384550" y="3898900"/>
          <p14:tracePt t="79799" x="3384550" y="3905250"/>
          <p14:tracePt t="79817" x="3384550" y="3911600"/>
          <p14:tracePt t="79833" x="3378200" y="3930650"/>
          <p14:tracePt t="79849" x="3378200" y="3937000"/>
          <p14:tracePt t="79866" x="3378200" y="3956050"/>
          <p14:tracePt t="79883" x="3378200" y="3968750"/>
          <p14:tracePt t="79900" x="3371850" y="3994150"/>
          <p14:tracePt t="79916" x="3371850" y="4019550"/>
          <p14:tracePt t="79933" x="3371850" y="4044950"/>
          <p14:tracePt t="79950" x="3371850" y="4064000"/>
          <p14:tracePt t="79966" x="3371850" y="4076700"/>
          <p14:tracePt t="79983" x="3371850" y="4095750"/>
          <p14:tracePt t="79985" x="3371850" y="4108450"/>
          <p14:tracePt t="79999" x="3371850" y="4121150"/>
          <p14:tracePt t="80016" x="3371850" y="4133850"/>
          <p14:tracePt t="80033" x="3371850" y="4146550"/>
          <p14:tracePt t="80050" x="3378200" y="4159250"/>
          <p14:tracePt t="80066" x="3384550" y="4165600"/>
          <p14:tracePt t="80083" x="3390900" y="4178300"/>
          <p14:tracePt t="80100" x="3397250" y="4203700"/>
          <p14:tracePt t="80116" x="3397250" y="4216400"/>
          <p14:tracePt t="80133" x="3403600" y="4235450"/>
          <p14:tracePt t="80149" x="3416300" y="4254500"/>
          <p14:tracePt t="80166" x="3429000" y="4273550"/>
          <p14:tracePt t="80183" x="3435350" y="4298950"/>
          <p14:tracePt t="80199" x="3441700" y="4311650"/>
          <p14:tracePt t="80200" x="3441700" y="4318000"/>
          <p14:tracePt t="80216" x="3441700" y="4330700"/>
          <p14:tracePt t="80233" x="3454400" y="4375150"/>
          <p14:tracePt t="80249" x="3460750" y="4387850"/>
          <p14:tracePt t="80266" x="3460750" y="4394200"/>
          <p14:tracePt t="80434" x="3460750" y="4387850"/>
          <p14:tracePt t="80443" x="3467100" y="4387850"/>
          <p14:tracePt t="80451" x="3467100" y="4381500"/>
          <p14:tracePt t="80466" x="3467100" y="4349750"/>
          <p14:tracePt t="80483" x="3467100" y="4324350"/>
          <p14:tracePt t="80499" x="3467100" y="4279900"/>
          <p14:tracePt t="80517" x="3467100" y="4260850"/>
          <p14:tracePt t="80533" x="3467100" y="4241800"/>
          <p14:tracePt t="80549" x="3467100" y="4222750"/>
          <p14:tracePt t="80566" x="3467100" y="4197350"/>
          <p14:tracePt t="80583" x="3467100" y="4159250"/>
          <p14:tracePt t="80599" x="3473450" y="4114800"/>
          <p14:tracePt t="80601" x="3473450" y="4089400"/>
          <p14:tracePt t="80616" x="3473450" y="4038600"/>
          <p14:tracePt t="80633" x="3473450" y="3981450"/>
          <p14:tracePt t="80649" x="3473450" y="3924300"/>
          <p14:tracePt t="80667" x="3479800" y="3879850"/>
          <p14:tracePt t="80683" x="3479800" y="3841750"/>
          <p14:tracePt t="80699" x="3479800" y="3835400"/>
          <p14:tracePt t="80716" x="3479800" y="3822700"/>
          <p14:tracePt t="80733" x="3479800" y="3803650"/>
          <p14:tracePt t="80945" x="3492500" y="3803650"/>
          <p14:tracePt t="80953" x="3505200" y="3803650"/>
          <p14:tracePt t="80961" x="3517900" y="3803650"/>
          <p14:tracePt t="80969" x="3530600" y="3803650"/>
          <p14:tracePt t="80985" x="3543300" y="3797300"/>
          <p14:tracePt t="81000" x="3568700" y="3790950"/>
          <p14:tracePt t="81016" x="3613150" y="3771900"/>
          <p14:tracePt t="81033" x="3638550" y="3746500"/>
          <p14:tracePt t="81049" x="3663950" y="3721100"/>
          <p14:tracePt t="81066" x="3683000" y="3689350"/>
          <p14:tracePt t="81083" x="3702050" y="3657600"/>
          <p14:tracePt t="81099" x="3721100" y="3625850"/>
          <p14:tracePt t="81116" x="3727450" y="3600450"/>
          <p14:tracePt t="81133" x="3740150" y="3575050"/>
          <p14:tracePt t="81149" x="3752850" y="3549650"/>
          <p14:tracePt t="81166" x="3752850" y="3524250"/>
          <p14:tracePt t="81183" x="3765550" y="3492500"/>
          <p14:tracePt t="81199" x="3771900" y="3467100"/>
          <p14:tracePt t="81200" x="3778250" y="3441700"/>
          <p14:tracePt t="81216" x="3778250" y="3409950"/>
          <p14:tracePt t="81233" x="3784600" y="3378200"/>
          <p14:tracePt t="81249" x="3784600" y="3333750"/>
          <p14:tracePt t="81266" x="3784600" y="3302000"/>
          <p14:tracePt t="81283" x="3784600" y="3276600"/>
          <p14:tracePt t="81299" x="3778250" y="3251200"/>
          <p14:tracePt t="81316" x="3771900" y="3225800"/>
          <p14:tracePt t="81333" x="3765550" y="3200400"/>
          <p14:tracePt t="81349" x="3746500" y="3181350"/>
          <p14:tracePt t="81366" x="3733800" y="3162300"/>
          <p14:tracePt t="81382" x="3714750" y="3149600"/>
          <p14:tracePt t="81399" x="3702050" y="3149600"/>
          <p14:tracePt t="81416" x="3683000" y="3143250"/>
          <p14:tracePt t="81433" x="3657600" y="3143250"/>
          <p14:tracePt t="81449" x="3625850" y="3143250"/>
          <p14:tracePt t="81466" x="3581400" y="3143250"/>
          <p14:tracePt t="81483" x="3543300" y="3155950"/>
          <p14:tracePt t="81499" x="3517900" y="3155950"/>
          <p14:tracePt t="81516" x="3479800" y="3162300"/>
          <p14:tracePt t="81533" x="3473450" y="3168650"/>
          <p14:tracePt t="81549" x="3473450" y="3175000"/>
          <p14:tracePt t="81566" x="3460750" y="3175000"/>
          <p14:tracePt t="81583" x="3448050" y="3181350"/>
          <p14:tracePt t="81599" x="3441700" y="3181350"/>
          <p14:tracePt t="81616" x="3416300" y="3187700"/>
          <p14:tracePt t="81633" x="3390900" y="3194050"/>
          <p14:tracePt t="81649" x="3359150" y="3200400"/>
          <p14:tracePt t="81666" x="3340100" y="3206750"/>
          <p14:tracePt t="81682" x="3321050" y="3219450"/>
          <p14:tracePt t="81699" x="3295650" y="3232150"/>
          <p14:tracePt t="81716" x="3276600" y="3244850"/>
          <p14:tracePt t="81733" x="3270250" y="3251200"/>
          <p14:tracePt t="81750" x="3251200" y="3270250"/>
          <p14:tracePt t="81766" x="3238500" y="3282950"/>
          <p14:tracePt t="81783" x="3225800" y="3302000"/>
          <p14:tracePt t="81800" x="3219450" y="3314700"/>
          <p14:tracePt t="81801" x="3213100" y="3327400"/>
          <p14:tracePt t="81816" x="3200400" y="3346450"/>
          <p14:tracePt t="81833" x="3181350" y="3378200"/>
          <p14:tracePt t="81849" x="3175000" y="3416300"/>
          <p14:tracePt t="81866" x="3162300" y="3441700"/>
          <p14:tracePt t="81883" x="3155950" y="3454400"/>
          <p14:tracePt t="81900" x="3155950" y="3473450"/>
          <p14:tracePt t="81916" x="3155950" y="3492500"/>
          <p14:tracePt t="81933" x="3155950" y="3517900"/>
          <p14:tracePt t="81950" x="3155950" y="3536950"/>
          <p14:tracePt t="81966" x="3155950" y="3549650"/>
          <p14:tracePt t="81983" x="3155950" y="3568700"/>
          <p14:tracePt t="81985" x="3155950" y="3575050"/>
          <p14:tracePt t="82000" x="3155950" y="3581400"/>
          <p14:tracePt t="82016" x="3155950" y="3587750"/>
          <p14:tracePt t="82033" x="3168650" y="3606800"/>
          <p14:tracePt t="82050" x="3187700" y="3619500"/>
          <p14:tracePt t="82066" x="3206750" y="3619500"/>
          <p14:tracePt t="82083" x="3219450" y="3625850"/>
          <p14:tracePt t="82099" x="3244850" y="3638550"/>
          <p14:tracePt t="82116" x="3263900" y="3638550"/>
          <p14:tracePt t="82133" x="3289300" y="3638550"/>
          <p14:tracePt t="82149" x="3295650" y="3638550"/>
          <p14:tracePt t="82166" x="3308350" y="3638550"/>
          <p14:tracePt t="82183" x="3340100" y="3638550"/>
          <p14:tracePt t="82200" x="3371850" y="3644900"/>
          <p14:tracePt t="82201" x="3390900" y="3644900"/>
          <p14:tracePt t="82216" x="3409950" y="3644900"/>
          <p14:tracePt t="82233" x="3441700" y="3638550"/>
          <p14:tracePt t="82249" x="3460750" y="3638550"/>
          <p14:tracePt t="82266" x="3486150" y="3638550"/>
          <p14:tracePt t="82283" x="3511550" y="3625850"/>
          <p14:tracePt t="82299" x="3536950" y="3613150"/>
          <p14:tracePt t="82316" x="3543300" y="3606800"/>
          <p14:tracePt t="82333" x="3562350" y="3600450"/>
          <p14:tracePt t="82350" x="3568700" y="3600450"/>
          <p14:tracePt t="82366" x="3581400" y="3594100"/>
          <p14:tracePt t="82399" x="3594100" y="3587750"/>
          <p14:tracePt t="82416" x="3613150" y="3587750"/>
          <p14:tracePt t="82417" x="3613150" y="3575050"/>
          <p14:tracePt t="82433" x="3625850" y="3562350"/>
          <p14:tracePt t="82450" x="3632200" y="3556000"/>
          <p14:tracePt t="82466" x="3632200" y="3536950"/>
          <p14:tracePt t="82483" x="3651250" y="3511550"/>
          <p14:tracePt t="82499" x="3651250" y="3467100"/>
          <p14:tracePt t="82516" x="3651250" y="3448050"/>
          <p14:tracePt t="82533" x="3651250" y="3397250"/>
          <p14:tracePt t="82549" x="3644900" y="3378200"/>
          <p14:tracePt t="82567" x="3632200" y="3359150"/>
          <p14:tracePt t="82585" x="3613150" y="3340100"/>
          <p14:tracePt t="82599" x="3613150" y="3327400"/>
          <p14:tracePt t="82616" x="3581400" y="3302000"/>
          <p14:tracePt t="82633" x="3575050" y="3289300"/>
          <p14:tracePt t="82649" x="3568700" y="3276600"/>
          <p14:tracePt t="82666" x="3562350" y="3276600"/>
          <p14:tracePt t="82683" x="3549650" y="3270250"/>
          <p14:tracePt t="82699" x="3536950" y="3263900"/>
          <p14:tracePt t="82716" x="3530600" y="3251200"/>
          <p14:tracePt t="82733" x="3511550" y="3251200"/>
          <p14:tracePt t="82749" x="3492500" y="3251200"/>
          <p14:tracePt t="82766" x="3486150" y="3251200"/>
          <p14:tracePt t="82782" x="3460750" y="3257550"/>
          <p14:tracePt t="82799" x="3441700" y="3263900"/>
          <p14:tracePt t="82802" x="3429000" y="3276600"/>
          <p14:tracePt t="82816" x="3422650" y="3276600"/>
          <p14:tracePt t="82834" x="3403600" y="3289300"/>
          <p14:tracePt t="82850" x="3390900" y="3308350"/>
          <p14:tracePt t="82866" x="3390900" y="3327400"/>
          <p14:tracePt t="82883" x="3378200" y="3340100"/>
          <p14:tracePt t="82899" x="3359150" y="3365500"/>
          <p14:tracePt t="82916" x="3359150" y="3378200"/>
          <p14:tracePt t="82933" x="3359150" y="3390900"/>
          <p14:tracePt t="83171" x="0" y="0"/>
        </p14:tracePtLst>
        <p14:tracePtLst>
          <p14:tracePt t="90393" x="2724150" y="1422400"/>
          <p14:tracePt t="90681" x="2724150" y="1416050"/>
          <p14:tracePt t="90689" x="2730500" y="1416050"/>
          <p14:tracePt t="90706" x="2736850" y="1409700"/>
          <p14:tracePt t="90801" x="2736850" y="1397000"/>
          <p14:tracePt t="90809" x="2736850" y="1390650"/>
          <p14:tracePt t="90817" x="2724150" y="1377950"/>
          <p14:tracePt t="90833" x="2717800" y="1365250"/>
          <p14:tracePt t="90849" x="2705100" y="1358900"/>
          <p14:tracePt t="90866" x="2698750" y="1352550"/>
          <p14:tracePt t="90883" x="2692400" y="1346200"/>
          <p14:tracePt t="90899" x="2686050" y="1333500"/>
          <p14:tracePt t="90916" x="2686050" y="1327150"/>
          <p14:tracePt t="90932" x="2673350" y="1327150"/>
          <p14:tracePt t="90949" x="2660650" y="1327150"/>
          <p14:tracePt t="90966" x="2654300" y="1314450"/>
          <p14:tracePt t="90983" x="2641600" y="1301750"/>
          <p14:tracePt t="90999" x="2609850" y="1289050"/>
          <p14:tracePt t="91000" x="2597150" y="1282700"/>
          <p14:tracePt t="91016" x="2578100" y="1276350"/>
          <p14:tracePt t="91033" x="2514600" y="1263650"/>
          <p14:tracePt t="91049" x="2495550" y="1250950"/>
          <p14:tracePt t="91066" x="2489200" y="1238250"/>
          <p14:tracePt t="91082" x="2476500" y="1231900"/>
          <p14:tracePt t="91099" x="2457450" y="1231900"/>
          <p14:tracePt t="91116" x="2444750" y="1231900"/>
          <p14:tracePt t="91133" x="2425700" y="1231900"/>
          <p14:tracePt t="91149" x="2406650" y="1231900"/>
          <p14:tracePt t="91166" x="2393950" y="1231900"/>
          <p14:tracePt t="91182" x="2362200" y="1244600"/>
          <p14:tracePt t="91199" x="2336800" y="1263650"/>
          <p14:tracePt t="91216" x="2305050" y="1289050"/>
          <p14:tracePt t="91233" x="2266950" y="1320800"/>
          <p14:tracePt t="91250" x="2247900" y="1339850"/>
          <p14:tracePt t="91266" x="2241550" y="1365250"/>
          <p14:tracePt t="91283" x="2235200" y="1390650"/>
          <p14:tracePt t="91299" x="2222500" y="1428750"/>
          <p14:tracePt t="91316" x="2197100" y="1485900"/>
          <p14:tracePt t="91333" x="2190750" y="1530350"/>
          <p14:tracePt t="91349" x="2171700" y="1606550"/>
          <p14:tracePt t="91367" x="2171700" y="1657350"/>
          <p14:tracePt t="91383" x="2171700" y="1746250"/>
          <p14:tracePt t="91399" x="2178050" y="1797050"/>
          <p14:tracePt t="91416" x="2197100" y="1860550"/>
          <p14:tracePt t="91418" x="2216150" y="1892300"/>
          <p14:tracePt t="91432" x="2235200" y="1936750"/>
          <p14:tracePt t="91449" x="2266950" y="1981200"/>
          <p14:tracePt t="91466" x="2292350" y="2000250"/>
          <p14:tracePt t="91483" x="2311400" y="2019300"/>
          <p14:tracePt t="91499" x="2330450" y="2032000"/>
          <p14:tracePt t="91516" x="2355850" y="2032000"/>
          <p14:tracePt t="91533" x="2387600" y="2044700"/>
          <p14:tracePt t="91549" x="2413000" y="2044700"/>
          <p14:tracePt t="91566" x="2444750" y="2044700"/>
          <p14:tracePt t="91583" x="2482850" y="2044700"/>
          <p14:tracePt t="91599" x="2514600" y="2044700"/>
          <p14:tracePt t="91601" x="2540000" y="2044700"/>
          <p14:tracePt t="91616" x="2559050" y="2044700"/>
          <p14:tracePt t="91633" x="2609850" y="2032000"/>
          <p14:tracePt t="91649" x="2641600" y="2019300"/>
          <p14:tracePt t="91666" x="2660650" y="2000250"/>
          <p14:tracePt t="91682" x="2686050" y="1993900"/>
          <p14:tracePt t="91699" x="2698750" y="1974850"/>
          <p14:tracePt t="91716" x="2730500" y="1955800"/>
          <p14:tracePt t="91733" x="2743200" y="1936750"/>
          <p14:tracePt t="91749" x="2743200" y="1930400"/>
          <p14:tracePt t="91766" x="2755900" y="1911350"/>
          <p14:tracePt t="91783" x="2768600" y="1892300"/>
          <p14:tracePt t="91799" x="2774950" y="1873250"/>
          <p14:tracePt t="91816" x="2787650" y="1854200"/>
          <p14:tracePt t="91833" x="2794000" y="1835150"/>
          <p14:tracePt t="91849" x="2806700" y="1809750"/>
          <p14:tracePt t="91866" x="2806700" y="1778000"/>
          <p14:tracePt t="91882" x="2806700" y="1752600"/>
          <p14:tracePt t="91899" x="2813050" y="1727200"/>
          <p14:tracePt t="91916" x="2813050" y="1689100"/>
          <p14:tracePt t="91933" x="2813050" y="1657350"/>
          <p14:tracePt t="91949" x="2813050" y="1606550"/>
          <p14:tracePt t="91966" x="2813050" y="1574800"/>
          <p14:tracePt t="91983" x="2813050" y="1549400"/>
          <p14:tracePt t="91999" x="2800350" y="1511300"/>
          <p14:tracePt t="92016" x="2774950" y="1435100"/>
          <p14:tracePt t="92033" x="2762250" y="1409700"/>
          <p14:tracePt t="92049" x="2749550" y="1384300"/>
          <p14:tracePt t="92066" x="2730500" y="1358900"/>
          <p14:tracePt t="92083" x="2724150" y="1339850"/>
          <p14:tracePt t="92099" x="2711450" y="1314450"/>
          <p14:tracePt t="92116" x="2705100" y="1308100"/>
          <p14:tracePt t="92133" x="2692400" y="1295400"/>
          <p14:tracePt t="92149" x="2686050" y="1295400"/>
          <p14:tracePt t="92166" x="2686050" y="1282700"/>
          <p14:tracePt t="92183" x="2667000" y="1276350"/>
          <p14:tracePt t="92199" x="2641600" y="1270000"/>
          <p14:tracePt t="92200" x="2628900" y="1263650"/>
          <p14:tracePt t="92216" x="2609850" y="1257300"/>
          <p14:tracePt t="92233" x="2578100" y="1250950"/>
          <p14:tracePt t="92249" x="2565400" y="1250950"/>
          <p14:tracePt t="92266" x="2552700" y="1257300"/>
          <p14:tracePt t="92282" x="2533650" y="1263650"/>
          <p14:tracePt t="92299" x="2514600" y="1282700"/>
          <p14:tracePt t="92318" x="2489200" y="1301750"/>
          <p14:tracePt t="92322" x="2482850" y="1308100"/>
          <p14:tracePt t="92334" x="2470150" y="1327150"/>
          <p14:tracePt t="92349" x="2463800" y="1346200"/>
          <p14:tracePt t="92366" x="2451100" y="1371600"/>
          <p14:tracePt t="92382" x="2444750" y="1397000"/>
          <p14:tracePt t="92386" x="2432050" y="1416050"/>
          <p14:tracePt t="92399" x="2425700" y="1435100"/>
          <p14:tracePt t="92416" x="2393950" y="1485900"/>
          <p14:tracePt t="92433" x="2387600" y="1517650"/>
          <p14:tracePt t="92451" x="2381250" y="1530350"/>
          <p14:tracePt t="92466" x="2374900" y="1555750"/>
          <p14:tracePt t="92483" x="2368550" y="1581150"/>
          <p14:tracePt t="92499" x="2362200" y="1606550"/>
          <p14:tracePt t="92516" x="2349500" y="1651000"/>
          <p14:tracePt t="92533" x="2349500" y="1689100"/>
          <p14:tracePt t="92549" x="2343150" y="1739900"/>
          <p14:tracePt t="92566" x="2343150" y="1778000"/>
          <p14:tracePt t="92583" x="2343150" y="1822450"/>
          <p14:tracePt t="92599" x="2343150" y="1854200"/>
          <p14:tracePt t="92616" x="2349500" y="1879600"/>
          <p14:tracePt t="92633" x="2355850" y="1905000"/>
          <p14:tracePt t="92649" x="2362200" y="1911350"/>
          <p14:tracePt t="92683" x="2368550" y="1917700"/>
          <p14:tracePt t="92699" x="2381250" y="1924050"/>
          <p14:tracePt t="92716" x="2387600" y="1936750"/>
          <p14:tracePt t="92733" x="2393950" y="1936750"/>
          <p14:tracePt t="92801" x="2406650" y="1936750"/>
          <p14:tracePt t="92809" x="2413000" y="1936750"/>
          <p14:tracePt t="92825" x="2419350" y="1936750"/>
          <p14:tracePt t="92833" x="2425700" y="1936750"/>
          <p14:tracePt t="92849" x="2463800" y="1936750"/>
          <p14:tracePt t="92866" x="2482850" y="1943100"/>
          <p14:tracePt t="92882" x="2565400" y="1962150"/>
          <p14:tracePt t="92899" x="2628900" y="1974850"/>
          <p14:tracePt t="92916" x="2692400" y="1974850"/>
          <p14:tracePt t="92932" x="2749550" y="1981200"/>
          <p14:tracePt t="92949" x="2806700" y="1981200"/>
          <p14:tracePt t="92966" x="2851150" y="1981200"/>
          <p14:tracePt t="92982" x="2863850" y="1968500"/>
          <p14:tracePt t="92999" x="2876550" y="1962150"/>
          <p14:tracePt t="93000" x="2889250" y="1962150"/>
          <p14:tracePt t="93016" x="2895600" y="1955800"/>
          <p14:tracePt t="93033" x="2908300" y="1955800"/>
          <p14:tracePt t="93049" x="2914650" y="1949450"/>
          <p14:tracePt t="93066" x="2940050" y="1943100"/>
          <p14:tracePt t="93083" x="2971800" y="1930400"/>
          <p14:tracePt t="93099" x="3016250" y="1930400"/>
          <p14:tracePt t="93115" x="3060700" y="1930400"/>
          <p14:tracePt t="93133" x="3124200" y="1930400"/>
          <p14:tracePt t="93149" x="3213100" y="1930400"/>
          <p14:tracePt t="93166" x="3270250" y="1930400"/>
          <p14:tracePt t="93182" x="3327400" y="1930400"/>
          <p14:tracePt t="93199" x="3378200" y="1936750"/>
          <p14:tracePt t="93216" x="3403600" y="1936750"/>
          <p14:tracePt t="93232" x="3409950" y="1936750"/>
          <p14:tracePt t="93330" x="3416300" y="1936750"/>
          <p14:tracePt t="93345" x="3422650" y="1936750"/>
          <p14:tracePt t="93353" x="3422650" y="1930400"/>
          <p14:tracePt t="93366" x="3429000" y="1924050"/>
          <p14:tracePt t="93382" x="3429000" y="1911350"/>
          <p14:tracePt t="93399" x="3435350" y="1905000"/>
          <p14:tracePt t="93416" x="3441700" y="1898650"/>
          <p14:tracePt t="93417" x="3448050" y="1879600"/>
          <p14:tracePt t="93432" x="3454400" y="1854200"/>
          <p14:tracePt t="93449" x="3467100" y="1803400"/>
          <p14:tracePt t="93466" x="3473450" y="1790700"/>
          <p14:tracePt t="93483" x="3473450" y="1778000"/>
          <p14:tracePt t="93801" x="3473450" y="1784350"/>
          <p14:tracePt t="93809" x="3473450" y="1790700"/>
          <p14:tracePt t="93817" x="3473450" y="1797050"/>
          <p14:tracePt t="93833" x="3467100" y="1803400"/>
          <p14:tracePt t="93849" x="3460750" y="1828800"/>
          <p14:tracePt t="93866" x="3460750" y="1841500"/>
          <p14:tracePt t="93882" x="3454400" y="1860550"/>
          <p14:tracePt t="93899" x="3448050" y="1879600"/>
          <p14:tracePt t="93916" x="3448050" y="1898650"/>
          <p14:tracePt t="93932" x="3448050" y="1911350"/>
          <p14:tracePt t="93949" x="3441700" y="1930400"/>
          <p14:tracePt t="93966" x="3441700" y="1943100"/>
          <p14:tracePt t="93982" x="3441700" y="1955800"/>
          <p14:tracePt t="93999" x="3435350" y="1962150"/>
          <p14:tracePt t="94016" x="3429000" y="1981200"/>
          <p14:tracePt t="94033" x="3422650" y="2006600"/>
          <p14:tracePt t="94049" x="3416300" y="2038350"/>
          <p14:tracePt t="94066" x="3416300" y="2057400"/>
          <p14:tracePt t="94082" x="3416300" y="2070100"/>
          <p14:tracePt t="94099" x="3416300" y="2082800"/>
          <p14:tracePt t="94116" x="3416300" y="2101850"/>
          <p14:tracePt t="94132" x="3416300" y="2120900"/>
          <p14:tracePt t="94149" x="3409950" y="2133600"/>
          <p14:tracePt t="94166" x="3409950" y="2152650"/>
          <p14:tracePt t="94182" x="3403600" y="2178050"/>
          <p14:tracePt t="94199" x="3403600" y="2190750"/>
          <p14:tracePt t="94200" x="3403600" y="2203450"/>
          <p14:tracePt t="94216" x="3403600" y="2209800"/>
          <p14:tracePt t="94233" x="3403600" y="2247900"/>
          <p14:tracePt t="94249" x="3403600" y="2273300"/>
          <p14:tracePt t="94266" x="3403600" y="2305050"/>
          <p14:tracePt t="94282" x="3403600" y="2349500"/>
          <p14:tracePt t="94299" x="3403600" y="2368550"/>
          <p14:tracePt t="94316" x="3403600" y="2419350"/>
          <p14:tracePt t="94332" x="3403600" y="2451100"/>
          <p14:tracePt t="94349" x="3403600" y="2501900"/>
          <p14:tracePt t="94366" x="3403600" y="2533650"/>
          <p14:tracePt t="94383" x="3403600" y="2571750"/>
          <p14:tracePt t="94385" x="3403600" y="2578100"/>
          <p14:tracePt t="94399" x="3403600" y="2597150"/>
          <p14:tracePt t="94415" x="3409950" y="2628900"/>
          <p14:tracePt t="94416" x="3422650" y="2647950"/>
          <p14:tracePt t="94433" x="3422650" y="2692400"/>
          <p14:tracePt t="94449" x="3435350" y="2743200"/>
          <p14:tracePt t="94466" x="3435350" y="2794000"/>
          <p14:tracePt t="94482" x="3435350" y="2819400"/>
          <p14:tracePt t="94499" x="3435350" y="2857500"/>
          <p14:tracePt t="94516" x="3435350" y="2889250"/>
          <p14:tracePt t="94533" x="3435350" y="2933700"/>
          <p14:tracePt t="94549" x="3435350" y="2952750"/>
          <p14:tracePt t="94566" x="3435350" y="2984500"/>
          <p14:tracePt t="94582" x="3435350" y="3028950"/>
          <p14:tracePt t="94599" x="3435350" y="3054350"/>
          <p14:tracePt t="94602" x="3435350" y="3073400"/>
          <p14:tracePt t="94616" x="3429000" y="3092450"/>
          <p14:tracePt t="94633" x="3429000" y="3155950"/>
          <p14:tracePt t="94649" x="3409950" y="3225800"/>
          <p14:tracePt t="94666" x="3409950" y="3282950"/>
          <p14:tracePt t="94682" x="3403600" y="3340100"/>
          <p14:tracePt t="94699" x="3403600" y="3378200"/>
          <p14:tracePt t="94716" x="3403600" y="3448050"/>
          <p14:tracePt t="94732" x="3397250" y="3530600"/>
          <p14:tracePt t="94750" x="3384550" y="3663950"/>
          <p14:tracePt t="94766" x="3378200" y="3784600"/>
          <p14:tracePt t="94782" x="3378200" y="3911600"/>
          <p14:tracePt t="94799" x="3378200" y="4013200"/>
          <p14:tracePt t="94802" x="3378200" y="4032250"/>
          <p14:tracePt t="94816" x="3378200" y="4064000"/>
          <p14:tracePt t="94832" x="3378200" y="4083050"/>
          <p14:tracePt t="94961" x="3378200" y="4089400"/>
          <p14:tracePt t="94977" x="3378200" y="4095750"/>
          <p14:tracePt t="94986" x="3378200" y="4102100"/>
          <p14:tracePt t="94993" x="3378200" y="4114800"/>
          <p14:tracePt t="95001" x="3378200" y="4121150"/>
          <p14:tracePt t="95049" x="3384550" y="4121150"/>
          <p14:tracePt t="95065" x="3384550" y="4114800"/>
          <p14:tracePt t="95073" x="3384550" y="4108450"/>
          <p14:tracePt t="95097" x="3384550" y="4102100"/>
          <p14:tracePt t="95113" x="3390900" y="4095750"/>
          <p14:tracePt t="95121" x="3390900" y="4089400"/>
          <p14:tracePt t="95132" x="3397250" y="4083050"/>
          <p14:tracePt t="95149" x="3409950" y="4064000"/>
          <p14:tracePt t="95166" x="3409950" y="4051300"/>
          <p14:tracePt t="95241" x="3416300" y="4044950"/>
          <p14:tracePt t="95251" x="3422650" y="4038600"/>
          <p14:tracePt t="95259" x="3429000" y="4025900"/>
          <p14:tracePt t="95269" x="3429000" y="4013200"/>
          <p14:tracePt t="95283" x="3441700" y="3981450"/>
          <p14:tracePt t="95300" x="3448050" y="3943350"/>
          <p14:tracePt t="95316" x="3460750" y="3937000"/>
          <p14:tracePt t="95332" x="3460750" y="3924300"/>
          <p14:tracePt t="95473" x="3460750" y="3917950"/>
          <p14:tracePt t="95481" x="3460750" y="3911600"/>
          <p14:tracePt t="95489" x="3460750" y="3905250"/>
          <p14:tracePt t="95499" x="3454400" y="3898900"/>
          <p14:tracePt t="95516" x="3448050" y="3886200"/>
          <p14:tracePt t="95533" x="3441700" y="3873500"/>
          <p14:tracePt t="95549" x="3429000" y="3860800"/>
          <p14:tracePt t="95566" x="3429000" y="3854450"/>
          <p14:tracePt t="95713" x="3429000" y="3841750"/>
          <p14:tracePt t="96105" x="3435350" y="3841750"/>
          <p14:tracePt t="96113" x="3441700" y="3841750"/>
          <p14:tracePt t="96121" x="3454400" y="3841750"/>
          <p14:tracePt t="96132" x="3467100" y="3841750"/>
          <p14:tracePt t="96149" x="3486150" y="3835400"/>
          <p14:tracePt t="96345" x="3479800" y="3835400"/>
          <p14:tracePt t="96561" x="3473450" y="3835400"/>
          <p14:tracePt t="96569" x="3467100" y="3835400"/>
          <p14:tracePt t="96793" x="3460750" y="3835400"/>
          <p14:tracePt t="96801" x="3460750" y="3841750"/>
          <p14:tracePt t="96809" x="3454400" y="3841750"/>
          <p14:tracePt t="98265" x="3454400" y="3835400"/>
          <p14:tracePt t="98273" x="3441700" y="3822700"/>
          <p14:tracePt t="98283" x="3435350" y="3810000"/>
          <p14:tracePt t="98299" x="3422650" y="3771900"/>
          <p14:tracePt t="98316" x="3397250" y="3727450"/>
          <p14:tracePt t="98333" x="3378200" y="3670300"/>
          <p14:tracePt t="98349" x="3359150" y="3606800"/>
          <p14:tracePt t="98365" x="3327400" y="3543300"/>
          <p14:tracePt t="98382" x="3295650" y="3467100"/>
          <p14:tracePt t="98399" x="3270250" y="3397250"/>
          <p14:tracePt t="98416" x="3251200" y="3346450"/>
          <p14:tracePt t="98433" x="3219450" y="3257550"/>
          <p14:tracePt t="98449" x="3194050" y="3206750"/>
          <p14:tracePt t="98466" x="3181350" y="3168650"/>
          <p14:tracePt t="98483" x="3175000" y="3130550"/>
          <p14:tracePt t="98499" x="3155950" y="3086100"/>
          <p14:tracePt t="98516" x="3136900" y="3054350"/>
          <p14:tracePt t="98532" x="3111500" y="3022600"/>
          <p14:tracePt t="98549" x="3098800" y="2990850"/>
          <p14:tracePt t="98566" x="3092450" y="2959100"/>
          <p14:tracePt t="98582" x="3079750" y="2921000"/>
          <p14:tracePt t="98599" x="3067050" y="2895600"/>
          <p14:tracePt t="98616" x="3060700" y="2870200"/>
          <p14:tracePt t="98634" x="3054350" y="2851150"/>
          <p14:tracePt t="98649" x="3054350" y="2832100"/>
          <p14:tracePt t="98666" x="3054350" y="2819400"/>
          <p14:tracePt t="98682" x="3067050" y="2813050"/>
          <p14:tracePt t="98699" x="3079750" y="2806700"/>
          <p14:tracePt t="98716" x="3092450" y="2806700"/>
          <p14:tracePt t="98732" x="3111500" y="2800350"/>
          <p14:tracePt t="98749" x="3136900" y="2794000"/>
          <p14:tracePt t="98766" x="3181350" y="2794000"/>
          <p14:tracePt t="98782" x="3219450" y="2787650"/>
          <p14:tracePt t="98799" x="3244850" y="2787650"/>
          <p14:tracePt t="98800" x="3257550" y="2787650"/>
          <p14:tracePt t="98816" x="3270250" y="2787650"/>
          <p14:tracePt t="98832" x="3276600" y="2787650"/>
          <p14:tracePt t="98849" x="3282950" y="2787650"/>
          <p14:tracePt t="98866" x="3289300" y="2787650"/>
          <p14:tracePt t="98882" x="3308350" y="2787650"/>
          <p14:tracePt t="98900" x="3333750" y="2794000"/>
          <p14:tracePt t="98916" x="3371850" y="2832100"/>
          <p14:tracePt t="98932" x="3403600" y="2844800"/>
          <p14:tracePt t="98949" x="3416300" y="2857500"/>
          <p14:tracePt t="98966" x="3441700" y="2857500"/>
          <p14:tracePt t="98983" x="3454400" y="2863850"/>
          <p14:tracePt t="98984" x="3467100" y="2863850"/>
          <p14:tracePt t="99033" x="3473450" y="2863850"/>
          <p14:tracePt t="99050" x="3486150" y="2857500"/>
          <p14:tracePt t="99057" x="3492500" y="2857500"/>
          <p14:tracePt t="99066" x="3498850" y="2851150"/>
          <p14:tracePt t="99082" x="3511550" y="2844800"/>
          <p14:tracePt t="99099" x="3524250" y="2838450"/>
          <p14:tracePt t="99116" x="3530600" y="2832100"/>
          <p14:tracePt t="99133" x="3543300" y="2825750"/>
          <p14:tracePt t="99149" x="3549650" y="2813050"/>
          <p14:tracePt t="99166" x="3556000" y="2800350"/>
          <p14:tracePt t="99183" x="3562350" y="2794000"/>
          <p14:tracePt t="99199" x="3575050" y="2787650"/>
          <p14:tracePt t="99200" x="3581400" y="2774950"/>
          <p14:tracePt t="99216" x="3581400" y="2768600"/>
          <p14:tracePt t="99233" x="3581400" y="2755900"/>
          <p14:tracePt t="99257" x="3581400" y="2749550"/>
          <p14:tracePt t="99266" x="3587750" y="2743200"/>
          <p14:tracePt t="99282" x="3594100" y="2736850"/>
          <p14:tracePt t="99313" x="3594100" y="2730500"/>
          <p14:tracePt t="99329" x="3594100" y="2724150"/>
          <p14:tracePt t="99353" x="3594100" y="2717800"/>
          <p14:tracePt t="99369" x="3594100" y="2711450"/>
          <p14:tracePt t="99377" x="3594100" y="2705100"/>
          <p14:tracePt t="99386" x="3594100" y="2698750"/>
          <p14:tracePt t="99399" x="3594100" y="2692400"/>
          <p14:tracePt t="99416" x="3594100" y="2679700"/>
          <p14:tracePt t="99432" x="3594100" y="2654300"/>
          <p14:tracePt t="99449" x="3594100" y="2641600"/>
          <p14:tracePt t="99466" x="3594100" y="2635250"/>
          <p14:tracePt t="99482" x="3587750" y="2628900"/>
          <p14:tracePt t="99499" x="3587750" y="2622550"/>
          <p14:tracePt t="99521" x="3581400" y="2616200"/>
          <p14:tracePt t="99532" x="3575050" y="2609850"/>
          <p14:tracePt t="99553" x="3575050" y="2603500"/>
          <p14:tracePt t="99566" x="3568700" y="2603500"/>
          <p14:tracePt t="99582" x="3556000" y="2597150"/>
          <p14:tracePt t="99599" x="3549650" y="2597150"/>
          <p14:tracePt t="99616" x="3517900" y="2584450"/>
          <p14:tracePt t="99633" x="3492500" y="2584450"/>
          <p14:tracePt t="99649" x="3467100" y="2571750"/>
          <p14:tracePt t="99666" x="3441700" y="2571750"/>
          <p14:tracePt t="99682" x="3416300" y="2559050"/>
          <p14:tracePt t="99699" x="3384550" y="2552700"/>
          <p14:tracePt t="99716" x="3352800" y="2552700"/>
          <p14:tracePt t="99733" x="3327400" y="2546350"/>
          <p14:tracePt t="99749" x="3289300" y="2546350"/>
          <p14:tracePt t="99766" x="3270250" y="2546350"/>
          <p14:tracePt t="99782" x="3263900" y="2546350"/>
          <p14:tracePt t="99799" x="3244850" y="2546350"/>
          <p14:tracePt t="99816" x="3232150" y="2546350"/>
          <p14:tracePt t="99832" x="3206750" y="2546350"/>
          <p14:tracePt t="99849" x="3200400" y="2546350"/>
          <p14:tracePt t="99866" x="3175000" y="2546350"/>
          <p14:tracePt t="99882" x="3162300" y="2546350"/>
          <p14:tracePt t="99899" x="3143250" y="2546350"/>
          <p14:tracePt t="99916" x="3124200" y="2546350"/>
          <p14:tracePt t="99932" x="3105150" y="2546350"/>
          <p14:tracePt t="99949" x="3079750" y="2546350"/>
          <p14:tracePt t="99966" x="3067050" y="2546350"/>
          <p14:tracePt t="99983" x="3035300" y="2546350"/>
          <p14:tracePt t="99985" x="3028950" y="2546350"/>
          <p14:tracePt t="99999" x="3009900" y="2540000"/>
          <p14:tracePt t="100016" x="2990850" y="2540000"/>
          <p14:tracePt t="100032" x="2959100" y="2540000"/>
          <p14:tracePt t="100049" x="2946400" y="2540000"/>
          <p14:tracePt t="100066" x="2927350" y="2540000"/>
          <p14:tracePt t="100082" x="2908300" y="2540000"/>
          <p14:tracePt t="100099" x="2895600" y="2540000"/>
          <p14:tracePt t="100116" x="2882900" y="2540000"/>
          <p14:tracePt t="100133" x="2857500" y="2540000"/>
          <p14:tracePt t="100149" x="2838450" y="2540000"/>
          <p14:tracePt t="100166" x="2825750" y="2540000"/>
          <p14:tracePt t="100182" x="2813050" y="2540000"/>
          <p14:tracePt t="100185" x="2806700" y="2540000"/>
          <p14:tracePt t="100199" x="2800350" y="2540000"/>
          <p14:tracePt t="100216" x="2794000" y="2540000"/>
          <p14:tracePt t="100232" x="2768600" y="2546350"/>
          <p14:tracePt t="100249" x="2749550" y="2546350"/>
          <p14:tracePt t="100266" x="2736850" y="2552700"/>
          <p14:tracePt t="100283" x="2724150" y="2559050"/>
          <p14:tracePt t="100299" x="2705100" y="2565400"/>
          <p14:tracePt t="100315" x="2692400" y="2565400"/>
          <p14:tracePt t="100332" x="2686050" y="2571750"/>
          <p14:tracePt t="100349" x="2679700" y="2584450"/>
          <p14:tracePt t="100366" x="2679700" y="2590800"/>
          <p14:tracePt t="100382" x="2673350" y="2590800"/>
          <p14:tracePt t="100399" x="2667000" y="2603500"/>
          <p14:tracePt t="100416" x="2667000" y="2616200"/>
          <p14:tracePt t="100433" x="2654300" y="2628900"/>
          <p14:tracePt t="100449" x="2641600" y="2628900"/>
          <p14:tracePt t="100482" x="2628900" y="2635250"/>
          <p14:tracePt t="100499" x="2616200" y="2647950"/>
          <p14:tracePt t="100516" x="2603500" y="2647950"/>
          <p14:tracePt t="100532" x="2590800" y="2660650"/>
          <p14:tracePt t="100549" x="2590800" y="2673350"/>
          <p14:tracePt t="100566" x="2584450" y="2673350"/>
          <p14:tracePt t="100601" x="2584450" y="2679700"/>
          <p14:tracePt t="100611" x="2584450" y="2686050"/>
          <p14:tracePt t="100633" x="2584450" y="2692400"/>
          <p14:tracePt t="100641" x="2584450" y="2698750"/>
          <p14:tracePt t="100649" x="2584450" y="2705100"/>
          <p14:tracePt t="100666" x="2584450" y="2711450"/>
          <p14:tracePt t="100697" x="2584450" y="2717800"/>
          <p14:tracePt t="100705" x="2584450" y="2724150"/>
          <p14:tracePt t="100737" x="2584450" y="2730500"/>
          <p14:tracePt t="100745" x="2584450" y="2736850"/>
          <p14:tracePt t="100761" x="2590800" y="2743200"/>
          <p14:tracePt t="100769" x="2590800" y="2749550"/>
          <p14:tracePt t="100793" x="2597150" y="2749550"/>
          <p14:tracePt t="100809" x="2603500" y="2749550"/>
          <p14:tracePt t="100817" x="2603500" y="2755900"/>
          <p14:tracePt t="100833" x="2622550" y="2762250"/>
          <p14:tracePt t="100849" x="2641600" y="2774950"/>
          <p14:tracePt t="100866" x="2660650" y="2787650"/>
          <p14:tracePt t="100882" x="2692400" y="2794000"/>
          <p14:tracePt t="100899" x="2717800" y="2800350"/>
          <p14:tracePt t="100916" x="2730500" y="2800350"/>
          <p14:tracePt t="100932" x="2762250" y="2800350"/>
          <p14:tracePt t="100949" x="2781300" y="2806700"/>
          <p14:tracePt t="100965" x="2794000" y="2813050"/>
          <p14:tracePt t="100982" x="2819400" y="2813050"/>
          <p14:tracePt t="100999" x="2838450" y="2813050"/>
          <p14:tracePt t="101000" x="2851150" y="2813050"/>
          <p14:tracePt t="101016" x="2863850" y="2813050"/>
          <p14:tracePt t="101032" x="2882900" y="2813050"/>
          <p14:tracePt t="101049" x="2895600" y="2813050"/>
          <p14:tracePt t="101066" x="2908300" y="2813050"/>
          <p14:tracePt t="101083" x="2914650" y="2813050"/>
          <p14:tracePt t="101099" x="2940050" y="2813050"/>
          <p14:tracePt t="101116" x="2965450" y="2813050"/>
          <p14:tracePt t="101132" x="2984500" y="2813050"/>
          <p14:tracePt t="101149" x="3009900" y="2806700"/>
          <p14:tracePt t="101166" x="3022600" y="2806700"/>
          <p14:tracePt t="101182" x="3054350" y="2806700"/>
          <p14:tracePt t="101199" x="3079750" y="2806700"/>
          <p14:tracePt t="101215" x="3111500" y="2806700"/>
          <p14:tracePt t="101233" x="3143250" y="2806700"/>
          <p14:tracePt t="101249" x="3162300" y="2806700"/>
          <p14:tracePt t="101282" x="3181350" y="2806700"/>
          <p14:tracePt t="101299" x="3200400" y="2806700"/>
          <p14:tracePt t="101316" x="3213100" y="2806700"/>
          <p14:tracePt t="101332" x="3225800" y="2806700"/>
          <p14:tracePt t="101349" x="3238500" y="2806700"/>
          <p14:tracePt t="101366" x="3276600" y="2806700"/>
          <p14:tracePt t="101382" x="3302000" y="2806700"/>
          <p14:tracePt t="101399" x="3327400" y="2806700"/>
          <p14:tracePt t="101416" x="3333750" y="2806700"/>
          <p14:tracePt t="101417" x="3346450" y="2806700"/>
          <p14:tracePt t="101432" x="3359150" y="2800350"/>
          <p14:tracePt t="101449" x="3371850" y="2800350"/>
          <p14:tracePt t="101466" x="3378200" y="2794000"/>
          <p14:tracePt t="101482" x="3403600" y="2787650"/>
          <p14:tracePt t="101499" x="3409950" y="2787650"/>
          <p14:tracePt t="101516" x="3429000" y="2781300"/>
          <p14:tracePt t="101532" x="3435350" y="2781300"/>
          <p14:tracePt t="101549" x="3454400" y="2768600"/>
          <p14:tracePt t="101566" x="3460750" y="2768600"/>
          <p14:tracePt t="101582" x="3473450" y="2762250"/>
          <p14:tracePt t="101599" x="3486150" y="2755900"/>
          <p14:tracePt t="101616" x="3492500" y="2755900"/>
          <p14:tracePt t="101633" x="3498850" y="2749550"/>
          <p14:tracePt t="101649" x="3505200" y="2743200"/>
          <p14:tracePt t="101666" x="3511550" y="2736850"/>
          <p14:tracePt t="101682" x="3517900" y="2724150"/>
          <p14:tracePt t="101699" x="3517900" y="2717800"/>
          <p14:tracePt t="101716" x="3524250" y="2711450"/>
          <p14:tracePt t="101732" x="3524250" y="2705100"/>
          <p14:tracePt t="101749" x="3524250" y="2692400"/>
          <p14:tracePt t="101766" x="3530600" y="2686050"/>
          <p14:tracePt t="101782" x="3530600" y="2673350"/>
          <p14:tracePt t="101799" x="3530600" y="2660650"/>
          <p14:tracePt t="101815" x="3530600" y="2654300"/>
          <p14:tracePt t="101834" x="3530600" y="2647950"/>
          <p14:tracePt t="101849" x="3524250" y="2641600"/>
          <p14:tracePt t="101866" x="3511550" y="2628900"/>
          <p14:tracePt t="101882" x="3498850" y="2616200"/>
          <p14:tracePt t="101899" x="3492500" y="2609850"/>
          <p14:tracePt t="101916" x="3473450" y="2609850"/>
          <p14:tracePt t="101932" x="3448050" y="2597150"/>
          <p14:tracePt t="101949" x="3429000" y="2597150"/>
          <p14:tracePt t="101966" x="3390900" y="2590800"/>
          <p14:tracePt t="101982" x="3371850" y="2590800"/>
          <p14:tracePt t="101999" x="3346450" y="2590800"/>
          <p14:tracePt t="102001" x="3333750" y="2590800"/>
          <p14:tracePt t="102017" x="3321050" y="2590800"/>
          <p14:tracePt t="102032" x="3276600" y="2590800"/>
          <p14:tracePt t="102049" x="3238500" y="2590800"/>
          <p14:tracePt t="102065" x="3187700" y="2590800"/>
          <p14:tracePt t="102082" x="3162300" y="2590800"/>
          <p14:tracePt t="102099" x="3124200" y="2590800"/>
          <p14:tracePt t="102116" x="3098800" y="2590800"/>
          <p14:tracePt t="102133" x="3086100" y="2590800"/>
          <p14:tracePt t="102149" x="3073400" y="2590800"/>
          <p14:tracePt t="102165" x="3041650" y="2590800"/>
          <p14:tracePt t="102182" x="3016250" y="2590800"/>
          <p14:tracePt t="102199" x="2959100" y="2590800"/>
          <p14:tracePt t="102216" x="2927350" y="2590800"/>
          <p14:tracePt t="102217" x="2901950" y="2590800"/>
          <p14:tracePt t="102232" x="2857500" y="2590800"/>
          <p14:tracePt t="102249" x="2832100" y="2590800"/>
          <p14:tracePt t="102266" x="2800350" y="2590800"/>
          <p14:tracePt t="102283" x="2787650" y="2590800"/>
          <p14:tracePt t="102299" x="2768600" y="2590800"/>
          <p14:tracePt t="102316" x="2755900" y="2590800"/>
          <p14:tracePt t="102332" x="2749550" y="2597150"/>
          <p14:tracePt t="102349" x="2736850" y="2603500"/>
          <p14:tracePt t="102366" x="2736850" y="2609850"/>
          <p14:tracePt t="102382" x="2724150" y="2616200"/>
          <p14:tracePt t="102399" x="2705100" y="2628900"/>
          <p14:tracePt t="102416" x="2698750" y="2635250"/>
          <p14:tracePt t="102433" x="2692400" y="2641600"/>
          <p14:tracePt t="102449" x="2692400" y="2654300"/>
          <p14:tracePt t="102466" x="2686050" y="2667000"/>
          <p14:tracePt t="102486" x="2686050" y="2679700"/>
          <p14:tracePt t="102490" x="2686050" y="2686050"/>
          <p14:tracePt t="102502" x="2686050" y="2698750"/>
          <p14:tracePt t="102516" x="2686050" y="2717800"/>
          <p14:tracePt t="102533" x="2686050" y="2730500"/>
          <p14:tracePt t="102549" x="2686050" y="2736850"/>
          <p14:tracePt t="102566" x="2686050" y="2743200"/>
          <p14:tracePt t="102583" x="2686050" y="2749550"/>
          <p14:tracePt t="102599" x="2686050" y="2755900"/>
          <p14:tracePt t="102616" x="2692400" y="2762250"/>
          <p14:tracePt t="102633" x="2717800" y="2774950"/>
          <p14:tracePt t="102649" x="2736850" y="2787650"/>
          <p14:tracePt t="102666" x="2781300" y="2794000"/>
          <p14:tracePt t="102683" x="2844800" y="2819400"/>
          <p14:tracePt t="102699" x="2921000" y="2819400"/>
          <p14:tracePt t="102716" x="2959100" y="2825750"/>
          <p14:tracePt t="102733" x="3003550" y="2844800"/>
          <p14:tracePt t="102749" x="3073400" y="2844800"/>
          <p14:tracePt t="102766" x="3111500" y="2844800"/>
          <p14:tracePt t="102782" x="3136900" y="2844800"/>
          <p14:tracePt t="102799" x="3149600" y="2844800"/>
          <p14:tracePt t="102816" x="3200400" y="2832100"/>
          <p14:tracePt t="102818" x="3213100" y="2832100"/>
          <p14:tracePt t="102832" x="3263900" y="2819400"/>
          <p14:tracePt t="102849" x="3295650" y="2813050"/>
          <p14:tracePt t="102866" x="3314700" y="2794000"/>
          <p14:tracePt t="102882" x="3321050" y="2787650"/>
          <p14:tracePt t="103401" x="3321050" y="2800350"/>
          <p14:tracePt t="103417" x="3308350" y="2819400"/>
          <p14:tracePt t="103425" x="3308350" y="2832100"/>
          <p14:tracePt t="103433" x="3302000" y="2844800"/>
          <p14:tracePt t="103449" x="3289300" y="2882900"/>
          <p14:tracePt t="103466" x="3276600" y="2901950"/>
          <p14:tracePt t="103482" x="3276600" y="2921000"/>
          <p14:tracePt t="103499" x="3270250" y="2940050"/>
          <p14:tracePt t="103516" x="3270250" y="2971800"/>
          <p14:tracePt t="103532" x="3270250" y="2997200"/>
          <p14:tracePt t="103549" x="3270250" y="3016250"/>
          <p14:tracePt t="103566" x="3270250" y="3054350"/>
          <p14:tracePt t="103582" x="3270250" y="3105150"/>
          <p14:tracePt t="103599" x="3270250" y="3149600"/>
          <p14:tracePt t="103601" x="3270250" y="3175000"/>
          <p14:tracePt t="103615" x="3270250" y="3194050"/>
          <p14:tracePt t="103633" x="3270250" y="3270250"/>
          <p14:tracePt t="103649" x="3270250" y="3314700"/>
          <p14:tracePt t="103666" x="3270250" y="3352800"/>
          <p14:tracePt t="103682" x="3270250" y="3384550"/>
          <p14:tracePt t="103699" x="3270250" y="3403600"/>
          <p14:tracePt t="103716" x="3276600" y="3435350"/>
          <p14:tracePt t="103732" x="3276600" y="3454400"/>
          <p14:tracePt t="103749" x="3276600" y="3486150"/>
          <p14:tracePt t="103766" x="3276600" y="3536950"/>
          <p14:tracePt t="103782" x="3282950" y="3587750"/>
          <p14:tracePt t="103799" x="3282950" y="3651250"/>
          <p14:tracePt t="103816" x="3289300" y="3702050"/>
          <p14:tracePt t="103817" x="3289300" y="3733800"/>
          <p14:tracePt t="103832" x="3295650" y="3765550"/>
          <p14:tracePt t="103849" x="3302000" y="3816350"/>
          <p14:tracePt t="103866" x="3302000" y="3848100"/>
          <p14:tracePt t="103882" x="3308350" y="3879850"/>
          <p14:tracePt t="103899" x="3314700" y="3898900"/>
          <p14:tracePt t="103915" x="3321050" y="3905250"/>
          <p14:tracePt t="103932" x="3327400" y="3905250"/>
          <p14:tracePt t="103949" x="3327400" y="3911600"/>
          <p14:tracePt t="103985" x="3333750" y="3917950"/>
          <p14:tracePt t="103993" x="3333750" y="3924300"/>
          <p14:tracePt t="104002" x="3340100" y="3924300"/>
          <p14:tracePt t="104016" x="3340100" y="3937000"/>
          <p14:tracePt t="104032" x="3352800" y="3949700"/>
          <p14:tracePt t="104049" x="3365500" y="3949700"/>
          <p14:tracePt t="104066" x="3371850" y="3949700"/>
          <p14:tracePt t="104082" x="3378200" y="3949700"/>
          <p14:tracePt t="104099" x="3390900" y="3949700"/>
          <p14:tracePt t="104116" x="3397250" y="3949700"/>
          <p14:tracePt t="104132" x="3409950" y="3949700"/>
          <p14:tracePt t="104149" x="3416300" y="3949700"/>
          <p14:tracePt t="104433" x="3416300" y="3943350"/>
          <p14:tracePt t="104441" x="3416300" y="3937000"/>
          <p14:tracePt t="104450" x="3416300" y="3930650"/>
          <p14:tracePt t="104466" x="3416300" y="3917950"/>
          <p14:tracePt t="104482" x="3416300" y="3905250"/>
          <p14:tracePt t="104499" x="3422650" y="3886200"/>
          <p14:tracePt t="104515" x="3422650" y="3873500"/>
          <p14:tracePt t="104532" x="3422650" y="3867150"/>
          <p14:tracePt t="104841" x="3422650" y="3860800"/>
          <p14:tracePt t="104865" x="3422650" y="3854450"/>
          <p14:tracePt t="104881" x="3422650" y="3848100"/>
          <p14:tracePt t="104889" x="3422650" y="3841750"/>
          <p14:tracePt t="104905" x="3422650" y="3835400"/>
          <p14:tracePt t="104945" x="3422650" y="3829050"/>
          <p14:tracePt t="105033" x="3422650" y="3822700"/>
          <p14:tracePt t="105041" x="3422650" y="3816350"/>
          <p14:tracePt t="105465" x="3416300" y="3816350"/>
          <p14:tracePt t="105473" x="3403600" y="3829050"/>
          <p14:tracePt t="105482" x="3397250" y="3841750"/>
          <p14:tracePt t="105499" x="3365500" y="3873500"/>
          <p14:tracePt t="105516" x="3346450" y="3892550"/>
          <p14:tracePt t="105532" x="3333750" y="3905250"/>
          <p14:tracePt t="105626" x="3327400" y="3917950"/>
          <p14:tracePt t="105633" x="3327400" y="3924300"/>
          <p14:tracePt t="105641" x="3314700" y="3937000"/>
          <p14:tracePt t="105649" x="3314700" y="3943350"/>
          <p14:tracePt t="105666" x="3289300" y="3962400"/>
          <p14:tracePt t="105682" x="3276600" y="3968750"/>
          <p14:tracePt t="105699" x="3270250" y="3981450"/>
          <p14:tracePt t="105715" x="3244850" y="3994150"/>
          <p14:tracePt t="105732" x="3225800" y="3994150"/>
          <p14:tracePt t="105749" x="3181350" y="3994150"/>
          <p14:tracePt t="105766" x="3155950" y="3994150"/>
          <p14:tracePt t="105782" x="3143250" y="3994150"/>
          <p14:tracePt t="105799" x="3130550" y="3994150"/>
          <p14:tracePt t="105816" x="3124200" y="3987800"/>
          <p14:tracePt t="105832" x="3111500" y="3975100"/>
          <p14:tracePt t="105849" x="3098800" y="3962400"/>
          <p14:tracePt t="105866" x="3092450" y="3949700"/>
          <p14:tracePt t="105882" x="3092450" y="3943350"/>
          <p14:tracePt t="105899" x="3086100" y="3937000"/>
          <p14:tracePt t="105916" x="3079750" y="3930650"/>
          <p14:tracePt t="105932" x="3079750" y="3924300"/>
          <p14:tracePt t="106025" x="3079750" y="3917950"/>
          <p14:tracePt t="106057" x="3079750" y="3911600"/>
          <p14:tracePt t="106089" x="3079750" y="3905250"/>
          <p14:tracePt t="106313" x="3079750" y="3898900"/>
          <p14:tracePt t="106321" x="3079750" y="3892550"/>
          <p14:tracePt t="106345" x="3079750" y="3886200"/>
          <p14:tracePt t="106353" x="3079750" y="3879850"/>
          <p14:tracePt t="106369" x="3079750" y="3873500"/>
          <p14:tracePt t="106401" x="3079750" y="3867150"/>
          <p14:tracePt t="106417" x="3079750" y="3860800"/>
          <p14:tracePt t="106433" x="3079750" y="3854450"/>
          <p14:tracePt t="106513" x="3079750" y="3848100"/>
          <p14:tracePt t="106546" x="3079750" y="3841750"/>
          <p14:tracePt t="106553" x="3079750" y="3835400"/>
          <p14:tracePt t="106593" x="3079750" y="3829050"/>
          <p14:tracePt t="106617" x="3079750" y="3822700"/>
          <p14:tracePt t="106633" x="3079750" y="3816350"/>
          <p14:tracePt t="106729" x="3079750" y="3810000"/>
          <p14:tracePt t="106737" x="3079750" y="3803650"/>
          <p14:tracePt t="106753" x="3073400" y="3803650"/>
          <p14:tracePt t="107257" x="3073400" y="3810000"/>
          <p14:tracePt t="107265" x="3073400" y="3816350"/>
          <p14:tracePt t="107298" x="3073400" y="3822700"/>
          <p14:tracePt t="107313" x="3073400" y="3829050"/>
          <p14:tracePt t="107337" x="3073400" y="3835400"/>
          <p14:tracePt t="107361" x="3073400" y="3841750"/>
          <p14:tracePt t="107433" x="3073400" y="3848100"/>
          <p14:tracePt t="107441" x="3073400" y="3854450"/>
          <p14:tracePt t="107449" x="3073400" y="3860800"/>
          <p14:tracePt t="107466" x="3073400" y="3867150"/>
          <p14:tracePt t="107482" x="3073400" y="3873500"/>
          <p14:tracePt t="107499" x="3073400" y="3886200"/>
          <p14:tracePt t="107529" x="3073400" y="3892550"/>
          <p14:tracePt t="107537" x="3073400" y="3898900"/>
          <p14:tracePt t="107549" x="3073400" y="3905250"/>
          <p14:tracePt t="107566" x="3079750" y="3905250"/>
          <p14:tracePt t="107583" x="3079750" y="3911600"/>
          <p14:tracePt t="107599" x="3079750" y="3924300"/>
          <p14:tracePt t="107616" x="3079750" y="3937000"/>
          <p14:tracePt t="107633" x="3079750" y="3943350"/>
          <p14:tracePt t="107650" x="3079750" y="3956050"/>
          <p14:tracePt t="107666" x="3079750" y="3968750"/>
          <p14:tracePt t="107682" x="3079750" y="3981450"/>
          <p14:tracePt t="107699" x="3073400" y="3987800"/>
          <p14:tracePt t="107716" x="3073400" y="4006850"/>
          <p14:tracePt t="107732" x="3067050" y="4019550"/>
          <p14:tracePt t="107749" x="3067050" y="4025900"/>
          <p14:tracePt t="107793" x="3067050" y="4032250"/>
          <p14:tracePt t="107809" x="3067050" y="4038600"/>
          <p14:tracePt t="107817" x="3067050" y="4044950"/>
          <p14:tracePt t="107825" x="3067050" y="4051300"/>
          <p14:tracePt t="107834" x="3060700" y="4051300"/>
          <p14:tracePt t="107849" x="3060700" y="4057650"/>
          <p14:tracePt t="107866" x="3054350" y="4070350"/>
          <p14:tracePt t="107882" x="3048000" y="4076700"/>
          <p14:tracePt t="107899" x="3035300" y="4095750"/>
          <p14:tracePt t="107915" x="3028950" y="4102100"/>
          <p14:tracePt t="107949" x="3028950" y="4108450"/>
          <p14:tracePt t="107966" x="3022600" y="4108450"/>
          <p14:tracePt t="107982" x="3022600" y="4121150"/>
          <p14:tracePt t="107999" x="3022600" y="4127500"/>
          <p14:tracePt t="108015" x="3016250" y="4146550"/>
          <p14:tracePt t="108017" x="3016250" y="4152900"/>
          <p14:tracePt t="108033" x="3009900" y="4152900"/>
          <p14:tracePt t="108049" x="3003550" y="4171950"/>
          <p14:tracePt t="108065" x="3003550" y="4191000"/>
          <p14:tracePt t="108082" x="2997200" y="4197350"/>
          <p14:tracePt t="108113" x="2997200" y="4203700"/>
          <p14:tracePt t="108121" x="2997200" y="4210050"/>
          <p14:tracePt t="108137" x="2997200" y="4216400"/>
          <p14:tracePt t="108149" x="2997200" y="4222750"/>
          <p14:tracePt t="108166" x="2997200" y="4229100"/>
          <p14:tracePt t="108193" x="2997200" y="4235450"/>
          <p14:tracePt t="108209" x="2997200" y="4241800"/>
          <p14:tracePt t="108225" x="2997200" y="4248150"/>
          <p14:tracePt t="108241" x="2997200" y="4254500"/>
          <p14:tracePt t="108329" x="2997200" y="4260850"/>
          <p14:tracePt t="108337" x="2997200" y="4267200"/>
          <p14:tracePt t="108721" x="3003550" y="4267200"/>
          <p14:tracePt t="109106" x="3003550" y="4273550"/>
          <p14:tracePt t="109114" x="3009900" y="4273550"/>
          <p14:tracePt t="109122" x="3028950" y="4279900"/>
          <p14:tracePt t="109133" x="3035300" y="4279900"/>
          <p14:tracePt t="109149" x="3086100" y="4298950"/>
          <p14:tracePt t="109165" x="3111500" y="4298950"/>
          <p14:tracePt t="109182" x="3213100" y="4324350"/>
          <p14:tracePt t="109199" x="3295650" y="4337050"/>
          <p14:tracePt t="109215" x="3378200" y="4349750"/>
          <p14:tracePt t="109232" x="3498850" y="4362450"/>
          <p14:tracePt t="109249" x="3530600" y="4362450"/>
          <p14:tracePt t="109266" x="3549650" y="4362450"/>
          <p14:tracePt t="109282" x="3562350" y="4349750"/>
          <p14:tracePt t="109299" x="3575050" y="4337050"/>
          <p14:tracePt t="109316" x="3575050" y="4330700"/>
          <p14:tracePt t="109332" x="3587750" y="4311650"/>
          <p14:tracePt t="109349" x="3613150" y="4298950"/>
          <p14:tracePt t="109365" x="3638550" y="4273550"/>
          <p14:tracePt t="109382" x="3657600" y="4248150"/>
          <p14:tracePt t="109399" x="3676650" y="4210050"/>
          <p14:tracePt t="109400" x="3695700" y="4191000"/>
          <p14:tracePt t="109415" x="3714750" y="4165600"/>
          <p14:tracePt t="109432" x="3752850" y="4121150"/>
          <p14:tracePt t="109449" x="3759200" y="4102100"/>
          <p14:tracePt t="109466" x="3771900" y="4070350"/>
          <p14:tracePt t="109482" x="3771900" y="4044950"/>
          <p14:tracePt t="109499" x="3778250" y="4019550"/>
          <p14:tracePt t="109516" x="3790950" y="3987800"/>
          <p14:tracePt t="109532" x="3790950" y="3968750"/>
          <p14:tracePt t="109549" x="3790950" y="3949700"/>
          <p14:tracePt t="109566" x="3790950" y="3930650"/>
          <p14:tracePt t="109582" x="3790950" y="3911600"/>
          <p14:tracePt t="109584" x="3797300" y="3905250"/>
          <p14:tracePt t="109599" x="3797300" y="3892550"/>
          <p14:tracePt t="109616" x="3797300" y="3873500"/>
          <p14:tracePt t="109633" x="3797300" y="3860800"/>
          <p14:tracePt t="109649" x="3797300" y="3854450"/>
          <p14:tracePt t="109666" x="3797300" y="3848100"/>
          <p14:tracePt t="109682" x="3797300" y="3835400"/>
          <p14:tracePt t="109699" x="3797300" y="3829050"/>
          <p14:tracePt t="109716" x="3803650" y="3816350"/>
          <p14:tracePt t="109733" x="3803650" y="3797300"/>
          <p14:tracePt t="109749" x="3803650" y="3790950"/>
          <p14:tracePt t="109905" x="3803650" y="3797300"/>
          <p14:tracePt t="109913" x="3803650" y="3803650"/>
          <p14:tracePt t="109929" x="3803650" y="3810000"/>
          <p14:tracePt t="109937" x="3803650" y="3816350"/>
          <p14:tracePt t="109953" x="3803650" y="3822700"/>
          <p14:tracePt t="109969" x="3803650" y="3829050"/>
          <p14:tracePt t="109983" x="3803650" y="3835400"/>
          <p14:tracePt t="110017" x="3803650" y="3841750"/>
          <p14:tracePt t="110025" x="3803650" y="3848100"/>
          <p14:tracePt t="110033" x="3803650" y="3854450"/>
          <p14:tracePt t="110049" x="3797300" y="3860800"/>
          <p14:tracePt t="110066" x="3797300" y="3867150"/>
          <p14:tracePt t="110082" x="3797300" y="3886200"/>
          <p14:tracePt t="110099" x="3790950" y="3898900"/>
          <p14:tracePt t="110116" x="3790950" y="3905250"/>
          <p14:tracePt t="110133" x="3784600" y="3917950"/>
          <p14:tracePt t="110149" x="3784600" y="3924300"/>
          <p14:tracePt t="110177" x="3784600" y="3930650"/>
          <p14:tracePt t="110185" x="3784600" y="3937000"/>
          <p14:tracePt t="110225" x="3784600" y="3943350"/>
          <p14:tracePt t="110249" x="3784600" y="3949700"/>
          <p14:tracePt t="110257" x="3784600" y="3956050"/>
          <p14:tracePt t="110281" x="3784600" y="3962400"/>
          <p14:tracePt t="110289" x="3784600" y="3968750"/>
          <p14:tracePt t="110299" x="3784600" y="3975100"/>
          <p14:tracePt t="110316" x="3784600" y="3981450"/>
          <p14:tracePt t="110332" x="3784600" y="3994150"/>
          <p14:tracePt t="110349" x="3784600" y="4000500"/>
          <p14:tracePt t="110365" x="3784600" y="4006850"/>
          <p14:tracePt t="110382" x="3784600" y="4013200"/>
          <p14:tracePt t="110401" x="3784600" y="4019550"/>
          <p14:tracePt t="110425" x="3784600" y="4025900"/>
          <p14:tracePt t="110433" x="3784600" y="4032250"/>
          <p14:tracePt t="110449" x="3784600" y="4044950"/>
          <p14:tracePt t="110466" x="3784600" y="4051300"/>
          <p14:tracePt t="110482" x="3784600" y="4057650"/>
          <p14:tracePt t="110499" x="3784600" y="4070350"/>
          <p14:tracePt t="110516" x="3784600" y="4076700"/>
          <p14:tracePt t="110532" x="3784600" y="4089400"/>
          <p14:tracePt t="110566" x="3784600" y="4102100"/>
          <p14:tracePt t="110582" x="3784600" y="4108450"/>
          <p14:tracePt t="110601" x="3784600" y="4114800"/>
          <p14:tracePt t="110615" x="3784600" y="4121150"/>
          <p14:tracePt t="110641" x="3784600" y="4127500"/>
          <p14:tracePt t="110649" x="3784600" y="4133850"/>
          <p14:tracePt t="110665" x="3778250" y="4140200"/>
          <p14:tracePt t="110682" x="3778250" y="4159250"/>
          <p14:tracePt t="110699" x="3778250" y="4165600"/>
          <p14:tracePt t="110715" x="3778250" y="4184650"/>
          <p14:tracePt t="110732" x="3778250" y="4197350"/>
          <p14:tracePt t="110749" x="3778250" y="4203700"/>
          <p14:tracePt t="110765" x="3778250" y="4210050"/>
          <p14:tracePt t="110793" x="3778250" y="4216400"/>
          <p14:tracePt t="110801" x="3778250" y="4222750"/>
          <p14:tracePt t="110898" x="3778250" y="4229100"/>
          <p14:tracePt t="110907" x="3778250" y="4235450"/>
          <p14:tracePt t="111625" x="3765550" y="4241800"/>
          <p14:tracePt t="111713" x="3759200" y="4241800"/>
          <p14:tracePt t="111742" x="0" y="0"/>
        </p14:tracePtLst>
        <p14:tracePtLst>
          <p14:tracePt t="112315" x="3651250" y="4241800"/>
          <p14:tracePt t="112330" x="3651250" y="4235450"/>
          <p14:tracePt t="112377" x="3651250" y="4229100"/>
          <p14:tracePt t="112385" x="3657600" y="4229100"/>
          <p14:tracePt t="112393" x="3657600" y="4222750"/>
          <p14:tracePt t="112401" x="3663950" y="4222750"/>
          <p14:tracePt t="112417" x="3663950" y="4216400"/>
          <p14:tracePt t="112433" x="3670300" y="4210050"/>
          <p14:tracePt t="112449" x="3670300" y="4197350"/>
          <p14:tracePt t="112466" x="3676650" y="4184650"/>
          <p14:tracePt t="112482" x="3683000" y="4178300"/>
          <p14:tracePt t="112500" x="3689350" y="4171950"/>
          <p14:tracePt t="112515" x="3689350" y="4146550"/>
          <p14:tracePt t="112532" x="3689350" y="4133850"/>
          <p14:tracePt t="112549" x="3689350" y="4127500"/>
          <p14:tracePt t="112565" x="3689350" y="4108450"/>
          <p14:tracePt t="112582" x="3695700" y="4102100"/>
          <p14:tracePt t="112601" x="3695700" y="4083050"/>
          <p14:tracePt t="112617" x="3695700" y="4070350"/>
          <p14:tracePt t="112633" x="3695700" y="4032250"/>
          <p14:tracePt t="112649" x="3683000" y="4013200"/>
          <p14:tracePt t="112666" x="3670300" y="3981450"/>
          <p14:tracePt t="112682" x="3657600" y="3943350"/>
          <p14:tracePt t="112699" x="3644900" y="3917950"/>
          <p14:tracePt t="112715" x="3619500" y="3892550"/>
          <p14:tracePt t="112732" x="3613150" y="3873500"/>
          <p14:tracePt t="112749" x="3600450" y="3854450"/>
          <p14:tracePt t="112765" x="3587750" y="3848100"/>
          <p14:tracePt t="112782" x="3581400" y="3841750"/>
          <p14:tracePt t="112799" x="3575050" y="3841750"/>
          <p14:tracePt t="112816" x="3562350" y="3841750"/>
          <p14:tracePt t="112832" x="3543300" y="3841750"/>
          <p14:tracePt t="112849" x="3524250" y="3841750"/>
          <p14:tracePt t="112866" x="3498850" y="3841750"/>
          <p14:tracePt t="112882" x="3479800" y="3841750"/>
          <p14:tracePt t="112899" x="3441700" y="3841750"/>
          <p14:tracePt t="112915" x="3416300" y="3854450"/>
          <p14:tracePt t="112932" x="3397250" y="3860800"/>
          <p14:tracePt t="112949" x="3378200" y="3867150"/>
          <p14:tracePt t="112966" x="3359150" y="3879850"/>
          <p14:tracePt t="112982" x="3340100" y="3886200"/>
          <p14:tracePt t="112999" x="3314700" y="3892550"/>
          <p14:tracePt t="113000" x="3308350" y="3898900"/>
          <p14:tracePt t="113017" x="3302000" y="3898900"/>
          <p14:tracePt t="113032" x="3289300" y="3905250"/>
          <p14:tracePt t="113049" x="3276600" y="3911600"/>
          <p14:tracePt t="113066" x="3257550" y="3917950"/>
          <p14:tracePt t="113082" x="3244850" y="3917950"/>
          <p14:tracePt t="113099" x="3219450" y="3924300"/>
          <p14:tracePt t="113115" x="3213100" y="3924300"/>
          <p14:tracePt t="113132" x="3194050" y="3924300"/>
          <p14:tracePt t="113149" x="3187700" y="3924300"/>
          <p14:tracePt t="113165" x="3181350" y="3937000"/>
          <p14:tracePt t="113199" x="3168650" y="3949700"/>
          <p14:tracePt t="113216" x="3162300" y="3962400"/>
          <p14:tracePt t="113233" x="3155950" y="3981450"/>
          <p14:tracePt t="113249" x="3155950" y="3987800"/>
          <p14:tracePt t="113266" x="3155950" y="4000500"/>
          <p14:tracePt t="113282" x="3155950" y="4013200"/>
          <p14:tracePt t="113299" x="3155950" y="4019550"/>
          <p14:tracePt t="113316" x="3155950" y="4025900"/>
          <p14:tracePt t="113332" x="3155950" y="4032250"/>
          <p14:tracePt t="113348" x="3155950" y="4051300"/>
          <p14:tracePt t="113366" x="3162300" y="4070350"/>
          <p14:tracePt t="113382" x="3175000" y="4076700"/>
          <p14:tracePt t="113399" x="3187700" y="4095750"/>
          <p14:tracePt t="113416" x="3194050" y="4108450"/>
          <p14:tracePt t="113417" x="3194050" y="4114800"/>
          <p14:tracePt t="113432" x="3213100" y="4121150"/>
          <p14:tracePt t="113449" x="3225800" y="4133850"/>
          <p14:tracePt t="113466" x="3238500" y="4140200"/>
          <p14:tracePt t="113482" x="3244850" y="4140200"/>
          <p14:tracePt t="113499" x="3251200" y="4140200"/>
          <p14:tracePt t="113516" x="3257550" y="4146550"/>
          <p14:tracePt t="113532" x="3276600" y="4146550"/>
          <p14:tracePt t="113549" x="3295650" y="4152900"/>
          <p14:tracePt t="113565" x="3327400" y="4159250"/>
          <p14:tracePt t="113583" x="3352800" y="4159250"/>
          <p14:tracePt t="113599" x="3365500" y="4165600"/>
          <p14:tracePt t="113601" x="3378200" y="4165600"/>
          <p14:tracePt t="113615" x="3390900" y="4171950"/>
          <p14:tracePt t="113632" x="3448050" y="4171950"/>
          <p14:tracePt t="113649" x="3460750" y="4171950"/>
          <p14:tracePt t="113666" x="3486150" y="4171950"/>
          <p14:tracePt t="113682" x="3498850" y="4171950"/>
          <p14:tracePt t="113699" x="3511550" y="4171950"/>
          <p14:tracePt t="114137" x="3505200" y="4171950"/>
          <p14:tracePt t="114145" x="3498850" y="4171950"/>
          <p14:tracePt t="114153" x="3498850" y="4159250"/>
          <p14:tracePt t="114165" x="3498850" y="4146550"/>
          <p14:tracePt t="114166" x="0" y="0"/>
        </p14:tracePtLst>
        <p14:tracePtLst>
          <p14:tracePt t="115929" x="3378200" y="3816350"/>
          <p14:tracePt t="116105" x="3384550" y="3816350"/>
          <p14:tracePt t="116114" x="3384550" y="3822700"/>
          <p14:tracePt t="116121" x="3384550" y="3829050"/>
          <p14:tracePt t="116145" x="3384550" y="3835400"/>
          <p14:tracePt t="116153" x="3384550" y="3841750"/>
          <p14:tracePt t="116165" x="3384550" y="3848100"/>
          <p14:tracePt t="116182" x="3390900" y="3848100"/>
          <p14:tracePt t="116199" x="3390900" y="3873500"/>
          <p14:tracePt t="116215" x="3390900" y="3898900"/>
          <p14:tracePt t="116232" x="3390900" y="3937000"/>
          <p14:tracePt t="116249" x="3390900" y="3975100"/>
          <p14:tracePt t="116265" x="3390900" y="4006850"/>
          <p14:tracePt t="116282" x="3390900" y="4038600"/>
          <p14:tracePt t="116299" x="3390900" y="4064000"/>
          <p14:tracePt t="116315" x="3390900" y="4083050"/>
          <p14:tracePt t="116332" x="3390900" y="4108450"/>
          <p14:tracePt t="116349" x="3384550" y="4127500"/>
          <p14:tracePt t="116365" x="3378200" y="4140200"/>
          <p14:tracePt t="116382" x="3378200" y="4152900"/>
          <p14:tracePt t="116385" x="3371850" y="4165600"/>
          <p14:tracePt t="116399" x="3365500" y="4178300"/>
          <p14:tracePt t="116415" x="3365500" y="4197350"/>
          <p14:tracePt t="116416" x="3352800" y="4210050"/>
          <p14:tracePt t="116432" x="3346450" y="4229100"/>
          <p14:tracePt t="116449" x="3340100" y="4254500"/>
          <p14:tracePt t="116465" x="3333750" y="4267200"/>
          <p14:tracePt t="116483" x="3333750" y="4286250"/>
          <p14:tracePt t="116498" x="3333750" y="4292600"/>
          <p14:tracePt t="116617" x="3333750" y="4286250"/>
          <p14:tracePt t="116625" x="3327400" y="4286250"/>
          <p14:tracePt t="116633" x="3321050" y="4286250"/>
          <p14:tracePt t="116649" x="3308350" y="4286250"/>
          <p14:tracePt t="116650" x="0" y="0"/>
        </p14:tracePtLst>
        <p14:tracePtLst>
          <p14:tracePt t="117185" x="2349500" y="4819650"/>
          <p14:tracePt t="117225" x="2349500" y="4826000"/>
          <p14:tracePt t="117233" x="2355850" y="4826000"/>
          <p14:tracePt t="117241" x="2362200" y="4826000"/>
          <p14:tracePt t="117273" x="2368550" y="4826000"/>
          <p14:tracePt t="117281" x="2374900" y="4826000"/>
          <p14:tracePt t="117289" x="2381250" y="4826000"/>
          <p14:tracePt t="117299" x="2387600" y="4826000"/>
          <p14:tracePt t="117315" x="2432050" y="4826000"/>
          <p14:tracePt t="117332" x="2489200" y="4826000"/>
          <p14:tracePt t="117349" x="2527300" y="4826000"/>
          <p14:tracePt t="117366" x="2571750" y="4826000"/>
          <p14:tracePt t="117382" x="2609850" y="4832350"/>
          <p14:tracePt t="117399" x="2654300" y="4832350"/>
          <p14:tracePt t="117415" x="2686050" y="4832350"/>
          <p14:tracePt t="117432" x="2692400" y="4832350"/>
          <p14:tracePt t="117449" x="2705100" y="4832350"/>
          <p14:tracePt t="117465" x="2717800" y="4832350"/>
          <p14:tracePt t="117482" x="2730500" y="4832350"/>
          <p14:tracePt t="117499" x="2768600" y="4832350"/>
          <p14:tracePt t="117515" x="2806700" y="4832350"/>
          <p14:tracePt t="117532" x="2851150" y="4838700"/>
          <p14:tracePt t="117549" x="2895600" y="4838700"/>
          <p14:tracePt t="117565" x="2933700" y="4838700"/>
          <p14:tracePt t="117582" x="2965450" y="4838700"/>
          <p14:tracePt t="117598" x="2984500" y="4838700"/>
          <p14:tracePt t="117600" x="2990850" y="4838700"/>
          <p14:tracePt t="117615" x="3003550" y="4838700"/>
          <p14:tracePt t="117632" x="3060700" y="4838700"/>
          <p14:tracePt t="117649" x="3092450" y="4838700"/>
          <p14:tracePt t="117666" x="3124200" y="4838700"/>
          <p14:tracePt t="117682" x="3149600" y="4838700"/>
          <p14:tracePt t="117699" x="3187700" y="4845050"/>
          <p14:tracePt t="117715" x="3219450" y="4851400"/>
          <p14:tracePt t="117732" x="3289300" y="4870450"/>
          <p14:tracePt t="117749" x="3352800" y="4876800"/>
          <p14:tracePt t="117765" x="3422650" y="4889500"/>
          <p14:tracePt t="117782" x="3479800" y="4908550"/>
          <p14:tracePt t="117799" x="3524250" y="4908550"/>
          <p14:tracePt t="117816" x="3543300" y="4908550"/>
          <p14:tracePt t="117817" x="3549650" y="4908550"/>
          <p14:tracePt t="117832" x="3568700" y="4908550"/>
          <p14:tracePt t="117849" x="3581400" y="4914900"/>
          <p14:tracePt t="117865" x="3594100" y="4921250"/>
          <p14:tracePt t="117882" x="3600450" y="4921250"/>
          <p14:tracePt t="117898" x="3613150" y="4921250"/>
          <p14:tracePt t="117915" x="3632200" y="4921250"/>
          <p14:tracePt t="117932" x="3651250" y="4933950"/>
          <p14:tracePt t="117948" x="3676650" y="4940300"/>
          <p14:tracePt t="117965" x="3714750" y="4946650"/>
          <p14:tracePt t="117982" x="3759200" y="4953000"/>
          <p14:tracePt t="117999" x="3790950" y="4953000"/>
          <p14:tracePt t="118015" x="3822700" y="4965700"/>
          <p14:tracePt t="118017" x="3841750" y="4965700"/>
          <p14:tracePt t="118032" x="3873500" y="4965700"/>
          <p14:tracePt t="118049" x="3917950" y="4965700"/>
          <p14:tracePt t="118065" x="3949700" y="4965700"/>
          <p14:tracePt t="118082" x="3987800" y="4965700"/>
          <p14:tracePt t="118098" x="4013200" y="4965700"/>
          <p14:tracePt t="118115" x="4032250" y="4965700"/>
          <p14:tracePt t="118132" x="4064000" y="4965700"/>
          <p14:tracePt t="118148" x="4089400" y="4965700"/>
          <p14:tracePt t="118165" x="4102100" y="4965700"/>
          <p14:tracePt t="118182" x="4121150" y="4965700"/>
          <p14:tracePt t="118199" x="4146550" y="4959350"/>
          <p14:tracePt t="118202" x="4152900" y="4959350"/>
          <p14:tracePt t="118215" x="4165600" y="4959350"/>
          <p14:tracePt t="118233" x="4191000" y="4959350"/>
          <p14:tracePt t="118249" x="4210050" y="4959350"/>
          <p14:tracePt t="118265" x="4222750" y="4959350"/>
          <p14:tracePt t="118282" x="4235450" y="4959350"/>
          <p14:tracePt t="118299" x="4241800" y="4959350"/>
          <p14:tracePt t="118315" x="4260850" y="4959350"/>
          <p14:tracePt t="118332" x="4292600" y="4959350"/>
          <p14:tracePt t="118349" x="4318000" y="4959350"/>
          <p14:tracePt t="118365" x="4330700" y="4959350"/>
          <p14:tracePt t="118382" x="4349750" y="4953000"/>
          <p14:tracePt t="118399" x="4368800" y="4953000"/>
          <p14:tracePt t="118415" x="4381500" y="4953000"/>
          <p14:tracePt t="118416" x="4387850" y="4953000"/>
          <p14:tracePt t="118432" x="4406900" y="4953000"/>
          <p14:tracePt t="118449" x="4419600" y="4953000"/>
          <p14:tracePt t="118465" x="4425950" y="4953000"/>
          <p14:tracePt t="118485" x="4438650" y="4946650"/>
          <p14:tracePt t="118499" x="4451350" y="4946650"/>
          <p14:tracePt t="118569" x="4457700" y="4946650"/>
          <p14:tracePt t="118577" x="4464050" y="4946650"/>
          <p14:tracePt t="118674" x="4470400" y="4946650"/>
          <p14:tracePt t="118689" x="4476750" y="4946650"/>
          <p14:tracePt t="118713" x="4476750" y="4940300"/>
          <p14:tracePt t="118729" x="4483100" y="4940300"/>
          <p14:tracePt t="118737" x="4483100" y="4933950"/>
          <p14:tracePt t="118777" x="4483100" y="4927600"/>
          <p14:tracePt t="118785" x="4489450" y="4927600"/>
          <p14:tracePt t="120299"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a:solidFill>
                  <a:srgbClr val="FF0000"/>
                </a:solidFill>
                <a:latin typeface="Bahnschrift Condensed" panose="020B0502040204020203" pitchFamily="34" charset="0"/>
                <a:cs typeface="Calibri" pitchFamily="34" charset="0"/>
              </a:rPr>
              <a:t>Materials and </a:t>
            </a:r>
            <a:r>
              <a:rPr lang="en-GB" sz="2800" dirty="0" smtClean="0">
                <a:solidFill>
                  <a:srgbClr val="FF0000"/>
                </a:solidFill>
                <a:latin typeface="Bahnschrift Condensed" panose="020B0502040204020203" pitchFamily="34" charset="0"/>
                <a:cs typeface="Calibri" pitchFamily="34" charset="0"/>
              </a:rPr>
              <a:t>Methods: the preparatory tests on a mock-up panel  </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511" y="1143000"/>
            <a:ext cx="7200000" cy="4185851"/>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75942050"/>
      </p:ext>
    </p:extLst>
  </p:cSld>
  <p:clrMapOvr>
    <a:masterClrMapping/>
  </p:clrMapOvr>
  <p:transition spd="med" advTm="761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1832" x="2609850" y="2990850"/>
          <p14:tracePt t="21848" x="2616200" y="2990850"/>
          <p14:tracePt t="21856" x="2622550" y="2990850"/>
          <p14:tracePt t="21888" x="2628900" y="2990850"/>
          <p14:tracePt t="21912" x="2635250" y="2990850"/>
          <p14:tracePt t="21920" x="2641600" y="2990850"/>
          <p14:tracePt t="21928" x="2654300" y="2984500"/>
          <p14:tracePt t="21943" x="2711450" y="2971800"/>
          <p14:tracePt t="21960" x="2800350" y="2946400"/>
          <p14:tracePt t="21977" x="2857500" y="2933700"/>
          <p14:tracePt t="21993" x="2908300" y="2914650"/>
          <p14:tracePt t="22010" x="2946400" y="2908300"/>
          <p14:tracePt t="22026" x="2971800" y="2901950"/>
          <p14:tracePt t="22043" x="3016250" y="2901950"/>
          <p14:tracePt t="22060" x="3028950" y="2901950"/>
          <p14:tracePt t="22076" x="3073400" y="2901950"/>
          <p14:tracePt t="22093" x="3105150" y="2889250"/>
          <p14:tracePt t="22110" x="3200400" y="2863850"/>
          <p14:tracePt t="22126" x="3308350" y="2851150"/>
          <p14:tracePt t="22143" x="3549650" y="2838450"/>
          <p14:tracePt t="22160" x="3702050" y="2832100"/>
          <p14:tracePt t="22176" x="3816350" y="2819400"/>
          <p14:tracePt t="22193" x="3949700" y="2787650"/>
          <p14:tracePt t="22209" x="4070350" y="2749550"/>
          <p14:tracePt t="22227" x="4241800" y="2698750"/>
          <p14:tracePt t="22243" x="4387850" y="2673350"/>
          <p14:tracePt t="22259" x="4603750" y="2628900"/>
          <p14:tracePt t="22276" x="4737100" y="2584450"/>
          <p14:tracePt t="22293" x="4940300" y="2508250"/>
          <p14:tracePt t="22310" x="5118100" y="2444750"/>
          <p14:tracePt t="22326" x="5295900" y="2387600"/>
          <p14:tracePt t="22328" x="5410200" y="2343150"/>
          <p14:tracePt t="22343" x="5581650" y="2273300"/>
          <p14:tracePt t="22360" x="5791200" y="2178050"/>
          <p14:tracePt t="22376" x="5943600" y="2127250"/>
          <p14:tracePt t="22393" x="6064250" y="2101850"/>
          <p14:tracePt t="22410" x="6191250" y="2070100"/>
          <p14:tracePt t="22426" x="6254750" y="2057400"/>
          <p14:tracePt t="22443" x="6324600" y="2032000"/>
          <p14:tracePt t="22459" x="6375400" y="2012950"/>
          <p14:tracePt t="22476" x="6432550" y="1987550"/>
          <p14:tracePt t="22493" x="6515100" y="1962150"/>
          <p14:tracePt t="22510" x="6597650" y="1949450"/>
          <p14:tracePt t="22526" x="6680200" y="1936750"/>
          <p14:tracePt t="22544" x="6858000" y="1930400"/>
          <p14:tracePt t="22560" x="6965950" y="1911350"/>
          <p14:tracePt t="22576" x="7042150" y="1860550"/>
          <p14:tracePt t="22593" x="7080250" y="1835150"/>
          <p14:tracePt t="22610" x="7099300" y="1822450"/>
          <p14:tracePt t="22626" x="7105650" y="1809750"/>
          <p14:tracePt t="22760" x="7092950" y="1816100"/>
          <p14:tracePt t="22769" x="7086600" y="1816100"/>
          <p14:tracePt t="22776" x="7080250" y="1816100"/>
          <p14:tracePt t="22793" x="7048500" y="1822450"/>
          <p14:tracePt t="22809" x="6985000" y="1828800"/>
          <p14:tracePt t="22826" x="6921500" y="1841500"/>
          <p14:tracePt t="22844" x="6838950" y="1860550"/>
          <p14:tracePt t="22859" x="6788150" y="1873250"/>
          <p14:tracePt t="22876" x="6737350" y="1892300"/>
          <p14:tracePt t="22893" x="6692900" y="1917700"/>
          <p14:tracePt t="22895" x="6673850" y="1930400"/>
          <p14:tracePt t="22910" x="6642100" y="1943100"/>
          <p14:tracePt t="22926" x="6559550" y="1968500"/>
          <p14:tracePt t="22929" x="6489700" y="1993900"/>
          <p14:tracePt t="22943" x="6438900" y="2012950"/>
          <p14:tracePt t="22945" x="6394450" y="2038350"/>
          <p14:tracePt t="22960" x="6280150" y="2076450"/>
          <p14:tracePt t="22976" x="6203950" y="2114550"/>
          <p14:tracePt t="22993" x="6140450" y="2139950"/>
          <p14:tracePt t="23010" x="6083300" y="2171700"/>
          <p14:tracePt t="23026" x="6057900" y="2184400"/>
          <p14:tracePt t="23043" x="6026150" y="2209800"/>
          <p14:tracePt t="23060" x="6000750" y="2222500"/>
          <p14:tracePt t="23077" x="5949950" y="2254250"/>
          <p14:tracePt t="23093" x="5886450" y="2286000"/>
          <p14:tracePt t="23110" x="5765800" y="2343150"/>
          <p14:tracePt t="23126" x="5683250" y="2393950"/>
          <p14:tracePt t="23143" x="5562600" y="2451100"/>
          <p14:tracePt t="23160" x="5499100" y="2482850"/>
          <p14:tracePt t="23176" x="5435600" y="2514600"/>
          <p14:tracePt t="23193" x="5372100" y="2559050"/>
          <p14:tracePt t="23210" x="5327650" y="2590800"/>
          <p14:tracePt t="23226" x="5251450" y="2641600"/>
          <p14:tracePt t="23243" x="5175250" y="2673350"/>
          <p14:tracePt t="23260" x="5111750" y="2724150"/>
          <p14:tracePt t="23276" x="5035550" y="2781300"/>
          <p14:tracePt t="23293" x="4972050" y="2806700"/>
          <p14:tracePt t="23310" x="4870450" y="2876550"/>
          <p14:tracePt t="23326" x="4806950" y="2914650"/>
          <p14:tracePt t="23343" x="4743450" y="2952750"/>
          <p14:tracePt t="23344" x="4699000" y="2971800"/>
          <p14:tracePt t="23360" x="4635500" y="3009900"/>
          <p14:tracePt t="23377" x="4546600" y="3054350"/>
          <p14:tracePt t="23393" x="4483100" y="3092450"/>
          <p14:tracePt t="23410" x="4406900" y="3149600"/>
          <p14:tracePt t="23426" x="4318000" y="3213100"/>
          <p14:tracePt t="23443" x="4254500" y="3251200"/>
          <p14:tracePt t="23459" x="4191000" y="3289300"/>
          <p14:tracePt t="23476" x="4127500" y="3321050"/>
          <p14:tracePt t="23493" x="4051300" y="3371850"/>
          <p14:tracePt t="23510" x="3975100" y="3422650"/>
          <p14:tracePt t="23526" x="3873500" y="3486150"/>
          <p14:tracePt t="23530" x="3803650" y="3536950"/>
          <p14:tracePt t="23543" x="3689350" y="3606800"/>
          <p14:tracePt t="23560" x="3549650" y="3676650"/>
          <p14:tracePt t="23576" x="3479800" y="3708400"/>
          <p14:tracePt t="23593" x="3403600" y="3733800"/>
          <p14:tracePt t="23609" x="3359150" y="3752850"/>
          <p14:tracePt t="23626" x="3314700" y="3784600"/>
          <p14:tracePt t="23643" x="3244850" y="3822700"/>
          <p14:tracePt t="23659" x="3168650" y="3867150"/>
          <p14:tracePt t="23676" x="3079750" y="3917950"/>
          <p14:tracePt t="23693" x="3003550" y="3968750"/>
          <p14:tracePt t="23710" x="2901950" y="4025900"/>
          <p14:tracePt t="23712" x="2844800" y="4051300"/>
          <p14:tracePt t="23726" x="2794000" y="4083050"/>
          <p14:tracePt t="23743" x="2705100" y="4133850"/>
          <p14:tracePt t="23760" x="2603500" y="4191000"/>
          <p14:tracePt t="23776" x="2527300" y="4241800"/>
          <p14:tracePt t="23793" x="2457450" y="4273550"/>
          <p14:tracePt t="23810" x="2368550" y="4324350"/>
          <p14:tracePt t="23826" x="2311400" y="4356100"/>
          <p14:tracePt t="23843" x="2247900" y="4394200"/>
          <p14:tracePt t="23860" x="2190750" y="4425950"/>
          <p14:tracePt t="23876" x="2127250" y="4457700"/>
          <p14:tracePt t="23893" x="2076450" y="4457700"/>
          <p14:tracePt t="23910" x="2044700" y="4470400"/>
          <p14:tracePt t="23927" x="2006600" y="4476750"/>
          <p14:tracePt t="23943" x="1993900" y="4476750"/>
          <p14:tracePt t="24024" x="1993900" y="4483100"/>
          <p14:tracePt t="24072" x="2006600" y="4476750"/>
          <p14:tracePt t="24080" x="2025650" y="4470400"/>
          <p14:tracePt t="24088" x="2044700" y="4464050"/>
          <p14:tracePt t="24096" x="2070100" y="4445000"/>
          <p14:tracePt t="24109" x="2101850" y="4432300"/>
          <p14:tracePt t="24126" x="2171700" y="4419600"/>
          <p14:tracePt t="24143" x="2266950" y="4381500"/>
          <p14:tracePt t="24144" x="2279650" y="4368800"/>
          <p14:tracePt t="24160" x="2362200" y="4337050"/>
          <p14:tracePt t="24176" x="2425700" y="4311650"/>
          <p14:tracePt t="24193" x="2520950" y="4279900"/>
          <p14:tracePt t="24209" x="2590800" y="4267200"/>
          <p14:tracePt t="24226" x="2660650" y="4235450"/>
          <p14:tracePt t="24243" x="2749550" y="4197350"/>
          <p14:tracePt t="24259" x="2844800" y="4171950"/>
          <p14:tracePt t="24276" x="2940050" y="4133850"/>
          <p14:tracePt t="24293" x="3041650" y="4089400"/>
          <p14:tracePt t="24295" x="3073400" y="4076700"/>
          <p14:tracePt t="24310" x="3130550" y="4044950"/>
          <p14:tracePt t="24326" x="3194050" y="4019550"/>
          <p14:tracePt t="24327" x="3225800" y="4006850"/>
          <p14:tracePt t="24343" x="3276600" y="3975100"/>
          <p14:tracePt t="24360" x="3321050" y="3949700"/>
          <p14:tracePt t="24376" x="3365500" y="3924300"/>
          <p14:tracePt t="24393" x="3422650" y="3905250"/>
          <p14:tracePt t="24409" x="3435350" y="3892550"/>
          <p14:tracePt t="24426" x="3486150" y="3867150"/>
          <p14:tracePt t="24443" x="3530600" y="3841750"/>
          <p14:tracePt t="24459" x="3581400" y="3816350"/>
          <p14:tracePt t="24476" x="3625850" y="3790950"/>
          <p14:tracePt t="24493" x="3759200" y="3733800"/>
          <p14:tracePt t="24510" x="3867150" y="3702050"/>
          <p14:tracePt t="24527" x="3943350" y="3676650"/>
          <p14:tracePt t="24543" x="4019550" y="3638550"/>
          <p14:tracePt t="24560" x="4064000" y="3606800"/>
          <p14:tracePt t="24576" x="4095750" y="3587750"/>
          <p14:tracePt t="24593" x="4133850" y="3568700"/>
          <p14:tracePt t="24610" x="4159250" y="3549650"/>
          <p14:tracePt t="24626" x="4203700" y="3524250"/>
          <p14:tracePt t="24643" x="4229100" y="3505200"/>
          <p14:tracePt t="24660" x="4279900" y="3479800"/>
          <p14:tracePt t="24676" x="4375150" y="3435350"/>
          <p14:tracePt t="24693" x="4432300" y="3409950"/>
          <p14:tracePt t="24710" x="4483100" y="3378200"/>
          <p14:tracePt t="24726" x="4552950" y="3346450"/>
          <p14:tracePt t="24743" x="4597400" y="3327400"/>
          <p14:tracePt t="24744" x="4616450" y="3314700"/>
          <p14:tracePt t="24760" x="4679950" y="3295650"/>
          <p14:tracePt t="24776" x="4775200" y="3251200"/>
          <p14:tracePt t="24793" x="4826000" y="3219450"/>
          <p14:tracePt t="24809" x="4883150" y="3187700"/>
          <p14:tracePt t="24826" x="4972050" y="3149600"/>
          <p14:tracePt t="24844" x="5041900" y="3105150"/>
          <p14:tracePt t="24860" x="5105400" y="3073400"/>
          <p14:tracePt t="24876" x="5168900" y="3060700"/>
          <p14:tracePt t="24893" x="5219700" y="3028950"/>
          <p14:tracePt t="24895" x="5238750" y="3028950"/>
          <p14:tracePt t="24910" x="5270500" y="3016250"/>
          <p14:tracePt t="24926" x="5365750" y="2978150"/>
          <p14:tracePt t="24929" x="5422900" y="2959100"/>
          <p14:tracePt t="24943" x="5556250" y="2921000"/>
          <p14:tracePt t="24960" x="5638800" y="2901950"/>
          <p14:tracePt t="24976" x="5727700" y="2876550"/>
          <p14:tracePt t="24993" x="5778500" y="2851150"/>
          <p14:tracePt t="25010" x="5854700" y="2813050"/>
          <p14:tracePt t="25027" x="5949950" y="2781300"/>
          <p14:tracePt t="25043" x="6026150" y="2755900"/>
          <p14:tracePt t="25060" x="6121400" y="2724150"/>
          <p14:tracePt t="25076" x="6191250" y="2686050"/>
          <p14:tracePt t="25093" x="6242050" y="2667000"/>
          <p14:tracePt t="25110" x="6286500" y="2647950"/>
          <p14:tracePt t="25126" x="6318250" y="2622550"/>
          <p14:tracePt t="25143" x="6375400" y="2603500"/>
          <p14:tracePt t="25160" x="6400800" y="2584450"/>
          <p14:tracePt t="25176" x="6419850" y="2578100"/>
          <p14:tracePt t="25193" x="6432550" y="2571750"/>
          <p14:tracePt t="25209" x="6451600" y="2552700"/>
          <p14:tracePt t="25227" x="6457950" y="2546350"/>
          <p14:tracePt t="25243" x="6470650" y="2546350"/>
          <p14:tracePt t="25260" x="6477000" y="2540000"/>
          <p14:tracePt t="25277" x="6483350" y="2527300"/>
          <p14:tracePt t="25367" x="6483350" y="2533650"/>
          <p14:tracePt t="25376" x="6477000" y="2533650"/>
          <p14:tracePt t="25384" x="6470650" y="2540000"/>
          <p14:tracePt t="25393" x="6457950" y="2546350"/>
          <p14:tracePt t="25410" x="6438900" y="2565400"/>
          <p14:tracePt t="25427" x="6419850" y="2578100"/>
          <p14:tracePt t="25443" x="6388100" y="2603500"/>
          <p14:tracePt t="25459" x="6356350" y="2628900"/>
          <p14:tracePt t="25476" x="6324600" y="2647950"/>
          <p14:tracePt t="25493" x="6292850" y="2667000"/>
          <p14:tracePt t="25510" x="6280150" y="2679700"/>
          <p14:tracePt t="25527" x="6261100" y="2692400"/>
          <p14:tracePt t="25529" x="6248400" y="2698750"/>
          <p14:tracePt t="25543" x="6223000" y="2711450"/>
          <p14:tracePt t="25560" x="6184900" y="2730500"/>
          <p14:tracePt t="25576" x="6134100" y="2755900"/>
          <p14:tracePt t="25593" x="6070600" y="2794000"/>
          <p14:tracePt t="25610" x="6019800" y="2832100"/>
          <p14:tracePt t="25626" x="5981700" y="2851150"/>
          <p14:tracePt t="25643" x="5956300" y="2863850"/>
          <p14:tracePt t="25659" x="5949950" y="2863850"/>
          <p14:tracePt t="25676" x="5949950" y="2870200"/>
          <p14:tracePt t="25693" x="5943600" y="2870200"/>
          <p14:tracePt t="25709" x="5924550" y="2876550"/>
          <p14:tracePt t="25726" x="5899150" y="2889250"/>
          <p14:tracePt t="25743" x="5829300" y="2933700"/>
          <p14:tracePt t="25760" x="5772150" y="2959100"/>
          <p14:tracePt t="25776" x="5734050" y="2984500"/>
          <p14:tracePt t="25793" x="5721350" y="2997200"/>
          <p14:tracePt t="26130" x="0" y="0"/>
        </p14:tracePtLst>
        <p14:tracePtLst>
          <p14:tracePt t="31808" x="3460750" y="3549650"/>
          <p14:tracePt t="31840" x="3454400" y="3549650"/>
          <p14:tracePt t="31912" x="3460750" y="3549650"/>
          <p14:tracePt t="31920" x="3473450" y="3549650"/>
          <p14:tracePt t="31928" x="3486150" y="3549650"/>
          <p14:tracePt t="31943" x="3524250" y="3530600"/>
          <p14:tracePt t="31960" x="3575050" y="3511550"/>
          <p14:tracePt t="31976" x="3632200" y="3479800"/>
          <p14:tracePt t="31993" x="3695700" y="3448050"/>
          <p14:tracePt t="32009" x="3803650" y="3403600"/>
          <p14:tracePt t="32026" x="3892550" y="3352800"/>
          <p14:tracePt t="32043" x="3949700" y="3321050"/>
          <p14:tracePt t="32059" x="4013200" y="3289300"/>
          <p14:tracePt t="32076" x="4070350" y="3270250"/>
          <p14:tracePt t="32093" x="4133850" y="3251200"/>
          <p14:tracePt t="32110" x="4229100" y="3219450"/>
          <p14:tracePt t="32126" x="4311650" y="3194050"/>
          <p14:tracePt t="32143" x="4419600" y="3149600"/>
          <p14:tracePt t="32160" x="4476750" y="3117850"/>
          <p14:tracePt t="32176" x="4591050" y="3073400"/>
          <p14:tracePt t="32193" x="4686300" y="3022600"/>
          <p14:tracePt t="32209" x="4813300" y="2965450"/>
          <p14:tracePt t="32226" x="4921250" y="2908300"/>
          <p14:tracePt t="32243" x="4997450" y="2870200"/>
          <p14:tracePt t="32259" x="5086350" y="2832100"/>
          <p14:tracePt t="32276" x="5187950" y="2781300"/>
          <p14:tracePt t="32293" x="5251450" y="2736850"/>
          <p14:tracePt t="32310" x="5346700" y="2686050"/>
          <p14:tracePt t="32326" x="5410200" y="2654300"/>
          <p14:tracePt t="32327" x="5448300" y="2635250"/>
          <p14:tracePt t="32343" x="5480050" y="2622550"/>
          <p14:tracePt t="32360" x="5549900" y="2578100"/>
          <p14:tracePt t="32376" x="5581650" y="2559050"/>
          <p14:tracePt t="32393" x="5632450" y="2527300"/>
          <p14:tracePt t="32409" x="5676900" y="2514600"/>
          <p14:tracePt t="32426" x="5721350" y="2482850"/>
          <p14:tracePt t="32443" x="5746750" y="2470150"/>
          <p14:tracePt t="32459" x="5772150" y="2451100"/>
          <p14:tracePt t="32476" x="5797550" y="2432050"/>
          <p14:tracePt t="32493" x="5842000" y="2406650"/>
          <p14:tracePt t="32509" x="5892800" y="2381250"/>
          <p14:tracePt t="32527" x="5943600" y="2349500"/>
          <p14:tracePt t="32544" x="6019800" y="2305050"/>
          <p14:tracePt t="32559" x="6070600" y="2279650"/>
          <p14:tracePt t="32576" x="6102350" y="2260600"/>
          <p14:tracePt t="32593" x="6178550" y="2216150"/>
          <p14:tracePt t="32610" x="6235700" y="2190750"/>
          <p14:tracePt t="32626" x="6318250" y="2152650"/>
          <p14:tracePt t="32643" x="6381750" y="2114550"/>
          <p14:tracePt t="32659" x="6445250" y="2082800"/>
          <p14:tracePt t="32676" x="6521450" y="2032000"/>
          <p14:tracePt t="32693" x="6584950" y="1993900"/>
          <p14:tracePt t="32709" x="6661150" y="1949450"/>
          <p14:tracePt t="32726" x="6756400" y="1892300"/>
          <p14:tracePt t="32743" x="6819900" y="1847850"/>
          <p14:tracePt t="32744" x="6858000" y="1822450"/>
          <p14:tracePt t="32760" x="6902450" y="1797050"/>
          <p14:tracePt t="32776" x="6946900" y="1765300"/>
          <p14:tracePt t="32793" x="6972300" y="1752600"/>
          <p14:tracePt t="32809" x="6991350" y="1739900"/>
          <p14:tracePt t="33024" x="6997700" y="1739900"/>
          <p14:tracePt t="33144" x="0" y="0"/>
        </p14:tracePtLst>
        <p14:tracePtLst>
          <p14:tracePt t="36144" x="2305050" y="4171950"/>
          <p14:tracePt t="36248" x="2305050" y="4159250"/>
          <p14:tracePt t="36256" x="2311400" y="4152900"/>
          <p14:tracePt t="36264" x="2311400" y="4140200"/>
          <p14:tracePt t="36276" x="2317750" y="4127500"/>
          <p14:tracePt t="36293" x="2330450" y="4089400"/>
          <p14:tracePt t="36309" x="2343150" y="4044950"/>
          <p14:tracePt t="36326" x="2355850" y="3994150"/>
          <p14:tracePt t="36343" x="2368550" y="3956050"/>
          <p14:tracePt t="36359" x="2387600" y="3892550"/>
          <p14:tracePt t="36376" x="2387600" y="3848100"/>
          <p14:tracePt t="36393" x="2393950" y="3810000"/>
          <p14:tracePt t="36409" x="2400300" y="3759200"/>
          <p14:tracePt t="36426" x="2419350" y="3695700"/>
          <p14:tracePt t="36443" x="2432050" y="3651250"/>
          <p14:tracePt t="36459" x="2444750" y="3587750"/>
          <p14:tracePt t="36476" x="2451100" y="3530600"/>
          <p14:tracePt t="36493" x="2451100" y="3441700"/>
          <p14:tracePt t="36509" x="2457450" y="3371850"/>
          <p14:tracePt t="36526" x="2457450" y="3295650"/>
          <p14:tracePt t="36543" x="2457450" y="3225800"/>
          <p14:tracePt t="36545" x="2470150" y="3200400"/>
          <p14:tracePt t="36559" x="2476500" y="3130550"/>
          <p14:tracePt t="36576" x="2476500" y="3079750"/>
          <p14:tracePt t="36593" x="2476500" y="3016250"/>
          <p14:tracePt t="36609" x="2482850" y="2978150"/>
          <p14:tracePt t="36626" x="2482850" y="2933700"/>
          <p14:tracePt t="36643" x="2482850" y="2895600"/>
          <p14:tracePt t="36659" x="2482850" y="2844800"/>
          <p14:tracePt t="36676" x="2482850" y="2806700"/>
          <p14:tracePt t="36693" x="2482850" y="2768600"/>
          <p14:tracePt t="36709" x="2489200" y="2724150"/>
          <p14:tracePt t="36726" x="2489200" y="2698750"/>
          <p14:tracePt t="36743" x="2482850" y="2679700"/>
          <p14:tracePt t="36744" x="2482850" y="2667000"/>
          <p14:tracePt t="36759" x="2482850" y="2654300"/>
          <p14:tracePt t="36776" x="2482850" y="2641600"/>
          <p14:tracePt t="36792" x="2476500" y="2622550"/>
          <p14:tracePt t="36809" x="2470150" y="2597150"/>
          <p14:tracePt t="36826" x="2463800" y="2578100"/>
          <p14:tracePt t="36843" x="2457450" y="2559050"/>
          <p14:tracePt t="36936" x="2457450" y="2552700"/>
          <p14:tracePt t="36944" x="2457450" y="2546350"/>
          <p14:tracePt t="37120" x="2463800" y="2546350"/>
          <p14:tracePt t="37128" x="2476500" y="2546350"/>
          <p14:tracePt t="37136" x="2508250" y="2527300"/>
          <p14:tracePt t="37145" x="2533650" y="2520950"/>
          <p14:tracePt t="37160" x="2597150" y="2489200"/>
          <p14:tracePt t="37176" x="2673350" y="2463800"/>
          <p14:tracePt t="37193" x="2724150" y="2444750"/>
          <p14:tracePt t="37209" x="2755900" y="2425700"/>
          <p14:tracePt t="37226" x="2794000" y="2413000"/>
          <p14:tracePt t="37243" x="2813050" y="2406650"/>
          <p14:tracePt t="37259" x="2813050" y="2400300"/>
          <p14:tracePt t="37276" x="2838450" y="2387600"/>
          <p14:tracePt t="37293" x="2882900" y="2374900"/>
          <p14:tracePt t="37309" x="2908300" y="2368550"/>
          <p14:tracePt t="37326" x="2965450" y="2355850"/>
          <p14:tracePt t="37343" x="3009900" y="2336800"/>
          <p14:tracePt t="37344" x="3035300" y="2330450"/>
          <p14:tracePt t="37359" x="3098800" y="2298700"/>
          <p14:tracePt t="37376" x="3187700" y="2260600"/>
          <p14:tracePt t="37393" x="3238500" y="2241550"/>
          <p14:tracePt t="37409" x="3276600" y="2222500"/>
          <p14:tracePt t="37426" x="3321050" y="2197100"/>
          <p14:tracePt t="37443" x="3365500" y="2184400"/>
          <p14:tracePt t="37459" x="3422650" y="2152650"/>
          <p14:tracePt t="37476" x="3479800" y="2120900"/>
          <p14:tracePt t="37492" x="3543300" y="2082800"/>
          <p14:tracePt t="37509" x="3594100" y="2051050"/>
          <p14:tracePt t="37527" x="3644900" y="2019300"/>
          <p14:tracePt t="37529" x="3657600" y="2019300"/>
          <p14:tracePt t="37543" x="3702050" y="1993900"/>
          <p14:tracePt t="37560" x="3721100" y="1974850"/>
          <p14:tracePt t="37576" x="3746500" y="1955800"/>
          <p14:tracePt t="37593" x="3765550" y="1943100"/>
          <p14:tracePt t="37609" x="3771900" y="1930400"/>
          <p14:tracePt t="37626" x="3771900" y="1917700"/>
          <p14:tracePt t="37643" x="3778250" y="1911350"/>
          <p14:tracePt t="38088" x="0" y="0"/>
        </p14:tracePtLst>
        <p14:tracePtLst>
          <p14:tracePt t="46488" x="2298700" y="4248150"/>
          <p14:tracePt t="46544" x="2305050" y="4248150"/>
          <p14:tracePt t="46624" x="2311400" y="4241800"/>
          <p14:tracePt t="46648" x="2317750" y="4241800"/>
          <p14:tracePt t="46656" x="2317750" y="4235450"/>
          <p14:tracePt t="46695" x="2317750" y="4229100"/>
          <p14:tracePt t="46704" x="2324100" y="4229100"/>
          <p14:tracePt t="46728" x="2324100" y="4222750"/>
          <p14:tracePt t="46736" x="2324100" y="4216400"/>
          <p14:tracePt t="46744" x="2324100" y="4210050"/>
          <p14:tracePt t="46759" x="2324100" y="4191000"/>
          <p14:tracePt t="46784" x="2324100" y="4178300"/>
          <p14:tracePt t="46793" x="2324100" y="4171950"/>
          <p14:tracePt t="46809" x="2324100" y="4152900"/>
          <p14:tracePt t="46826" x="2324100" y="4140200"/>
          <p14:tracePt t="46842" x="2324100" y="4133850"/>
          <p14:tracePt t="46859" x="2324100" y="4114800"/>
          <p14:tracePt t="46876" x="2324100" y="4095750"/>
          <p14:tracePt t="46893" x="2324100" y="4089400"/>
          <p14:tracePt t="46909" x="2324100" y="4064000"/>
          <p14:tracePt t="46926" x="2324100" y="4038600"/>
          <p14:tracePt t="46942" x="2324100" y="4025900"/>
          <p14:tracePt t="46946" x="2324100" y="4019550"/>
          <p14:tracePt t="46959" x="2324100" y="4000500"/>
          <p14:tracePt t="46976" x="2324100" y="3981450"/>
          <p14:tracePt t="46993" x="2324100" y="3975100"/>
          <p14:tracePt t="47009" x="2324100" y="3962400"/>
          <p14:tracePt t="47026" x="2324100" y="3949700"/>
          <p14:tracePt t="47043" x="2324100" y="3937000"/>
          <p14:tracePt t="47059" x="2324100" y="3930650"/>
          <p14:tracePt t="47076" x="2324100" y="3911600"/>
          <p14:tracePt t="47092" x="2324100" y="3898900"/>
          <p14:tracePt t="47110" x="2324100" y="3886200"/>
          <p14:tracePt t="47112" x="2324100" y="3879850"/>
          <p14:tracePt t="47126" x="2324100" y="3873500"/>
          <p14:tracePt t="47143" x="2324100" y="3854450"/>
          <p14:tracePt t="47159" x="2324100" y="3841750"/>
          <p14:tracePt t="47176" x="2324100" y="3835400"/>
          <p14:tracePt t="47193" x="2324100" y="3822700"/>
          <p14:tracePt t="47209" x="2324100" y="3810000"/>
          <p14:tracePt t="47226" x="2324100" y="3803650"/>
          <p14:tracePt t="47242" x="2324100" y="3790950"/>
          <p14:tracePt t="47259" x="2324100" y="3778250"/>
          <p14:tracePt t="47276" x="2324100" y="3765550"/>
          <p14:tracePt t="47292" x="2324100" y="3752850"/>
          <p14:tracePt t="47309" x="2324100" y="3740150"/>
          <p14:tracePt t="47325" x="2324100" y="3727450"/>
          <p14:tracePt t="47342" x="2324100" y="3714750"/>
          <p14:tracePt t="47359" x="2324100" y="3702050"/>
          <p14:tracePt t="47376" x="2324100" y="3695700"/>
          <p14:tracePt t="47393" x="2324100" y="3689350"/>
          <p14:tracePt t="47409" x="2324100" y="3683000"/>
          <p14:tracePt t="47426" x="2324100" y="3676650"/>
          <p14:tracePt t="47443" x="2324100" y="3663950"/>
          <p14:tracePt t="47459" x="2324100" y="3651250"/>
          <p14:tracePt t="47476" x="2324100" y="3644900"/>
          <p14:tracePt t="47492" x="2324100" y="3632200"/>
          <p14:tracePt t="47509" x="2324100" y="3613150"/>
          <p14:tracePt t="47526" x="2330450" y="3600450"/>
          <p14:tracePt t="47543" x="2330450" y="3575050"/>
          <p14:tracePt t="47559" x="2330450" y="3562350"/>
          <p14:tracePt t="47576" x="2330450" y="3556000"/>
          <p14:tracePt t="47593" x="2330450" y="3543300"/>
          <p14:tracePt t="47609" x="2330450" y="3530600"/>
          <p14:tracePt t="47626" x="2330450" y="3524250"/>
          <p14:tracePt t="47688" x="2336800" y="3524250"/>
          <p14:tracePt t="47695" x="2336800" y="3517900"/>
          <p14:tracePt t="47736" x="2336800" y="3511550"/>
          <p14:tracePt t="47752" x="2336800" y="3505200"/>
          <p14:tracePt t="47848" x="2336800" y="3498850"/>
          <p14:tracePt t="47880" x="2336800" y="3492500"/>
          <p14:tracePt t="47887" x="2336800" y="3486150"/>
          <p14:tracePt t="47912" x="2336800" y="3479800"/>
          <p14:tracePt t="47920" x="2336800" y="3473450"/>
          <p14:tracePt t="47936" x="2336800" y="3467100"/>
          <p14:tracePt t="47952" x="2336800" y="3460750"/>
          <p14:tracePt t="47968" x="2336800" y="3454400"/>
          <p14:tracePt t="47992" x="2336800" y="3448050"/>
          <p14:tracePt t="48104" x="2336800" y="3441700"/>
          <p14:tracePt t="48112" x="2343150" y="3435350"/>
          <p14:tracePt t="48120" x="2343150" y="3429000"/>
          <p14:tracePt t="48129" x="2343150" y="3422650"/>
          <p14:tracePt t="48143" x="2343150" y="3416300"/>
          <p14:tracePt t="48159" x="2343150" y="3403600"/>
          <p14:tracePt t="48176" x="2343150" y="3390900"/>
          <p14:tracePt t="48193" x="2343150" y="3378200"/>
          <p14:tracePt t="48209" x="2349500" y="3371850"/>
          <p14:tracePt t="48226" x="2349500" y="3365500"/>
          <p14:tracePt t="48248" x="2349500" y="3359150"/>
          <p14:tracePt t="48259" x="2355850" y="3359150"/>
          <p14:tracePt t="48276" x="2355850" y="3340100"/>
          <p14:tracePt t="48292" x="2355850" y="3333750"/>
          <p14:tracePt t="48309" x="2355850" y="3321050"/>
          <p14:tracePt t="48326" x="2362200" y="3302000"/>
          <p14:tracePt t="48342" x="2362200" y="3289300"/>
          <p14:tracePt t="48359" x="2368550" y="3263900"/>
          <p14:tracePt t="48376" x="2368550" y="3251200"/>
          <p14:tracePt t="48393" x="2368550" y="3244850"/>
          <p14:tracePt t="48409" x="2368550" y="3238500"/>
          <p14:tracePt t="48426" x="2374900" y="3232150"/>
          <p14:tracePt t="48448" x="2374900" y="3225800"/>
          <p14:tracePt t="48459" x="2381250" y="3213100"/>
          <p14:tracePt t="48476" x="2381250" y="3206750"/>
          <p14:tracePt t="48493" x="2381250" y="3194050"/>
          <p14:tracePt t="48509" x="2387600" y="3187700"/>
          <p14:tracePt t="48511" x="2387600" y="3181350"/>
          <p14:tracePt t="48526" x="2387600" y="3175000"/>
          <p14:tracePt t="48543" x="2387600" y="3162300"/>
          <p14:tracePt t="48544" x="2387600" y="3155950"/>
          <p14:tracePt t="48559" x="2387600" y="3149600"/>
          <p14:tracePt t="48696" x="2387600" y="3143250"/>
          <p14:tracePt t="48704" x="2387600" y="3136900"/>
          <p14:tracePt t="48720" x="2387600" y="3130550"/>
          <p14:tracePt t="48728" x="2387600" y="3124200"/>
          <p14:tracePt t="48742" x="2387600" y="3117850"/>
          <p14:tracePt t="48759" x="2393950" y="3111500"/>
          <p14:tracePt t="48776" x="2400300" y="3092450"/>
          <p14:tracePt t="48793" x="2406650" y="3073400"/>
          <p14:tracePt t="48809" x="2413000" y="3048000"/>
          <p14:tracePt t="48826" x="2419350" y="3035300"/>
          <p14:tracePt t="48842" x="2425700" y="3022600"/>
          <p14:tracePt t="48859" x="2432050" y="3016250"/>
          <p14:tracePt t="48876" x="2432050" y="3009900"/>
          <p14:tracePt t="48896" x="2432050" y="3003550"/>
          <p14:tracePt t="48909" x="2432050" y="2997200"/>
          <p14:tracePt t="48926" x="2438400" y="2990850"/>
          <p14:tracePt t="48943" x="2444750" y="2984500"/>
          <p14:tracePt t="48946" x="2444750" y="2978150"/>
          <p14:tracePt t="48959" x="2457450" y="2965450"/>
          <p14:tracePt t="48976" x="2457450" y="2952750"/>
          <p14:tracePt t="48993" x="2463800" y="2946400"/>
          <p14:tracePt t="49009" x="2470150" y="2927350"/>
          <p14:tracePt t="49026" x="2470150" y="2914650"/>
          <p14:tracePt t="49043" x="2482850" y="2901950"/>
          <p14:tracePt t="49059" x="2482850" y="2895600"/>
          <p14:tracePt t="49076" x="2482850" y="2889250"/>
          <p14:tracePt t="49096" x="2482850" y="2882900"/>
          <p14:tracePt t="49109" x="2482850" y="2876550"/>
          <p14:tracePt t="49126" x="2489200" y="2870200"/>
          <p14:tracePt t="49142" x="2495550" y="2863850"/>
          <p14:tracePt t="49143" x="2495550" y="2851150"/>
          <p14:tracePt t="49159" x="2501900" y="2838450"/>
          <p14:tracePt t="49176" x="2508250" y="2832100"/>
          <p14:tracePt t="49193" x="2508250" y="2819400"/>
          <p14:tracePt t="49209" x="2514600" y="2813050"/>
          <p14:tracePt t="49226" x="2514600" y="2806700"/>
          <p14:tracePt t="49242" x="2514600" y="2800350"/>
          <p14:tracePt t="49259" x="2514600" y="2794000"/>
          <p14:tracePt t="49276" x="2514600" y="2787650"/>
          <p14:tracePt t="49312" x="2514600" y="2781300"/>
          <p14:tracePt t="49472" x="2520950" y="2781300"/>
          <p14:tracePt t="51105" x="0" y="0"/>
        </p14:tracePtLst>
        <p14:tracePtLst>
          <p14:tracePt t="56012" x="2540000" y="2527300"/>
          <p14:tracePt t="56176" x="2546350" y="2527300"/>
          <p14:tracePt t="56296" x="2552700" y="2533650"/>
          <p14:tracePt t="56303" x="2552700" y="2540000"/>
          <p14:tracePt t="56312" x="2559050" y="2540000"/>
          <p14:tracePt t="56336" x="2565400" y="2540000"/>
          <p14:tracePt t="56360" x="2571750" y="2540000"/>
          <p14:tracePt t="56368" x="2571750" y="2546350"/>
          <p14:tracePt t="56376" x="2578100" y="2546350"/>
          <p14:tracePt t="56392" x="2578100" y="2552700"/>
          <p14:tracePt t="56409" x="2584450" y="2552700"/>
          <p14:tracePt t="56426" x="2590800" y="2559050"/>
          <p14:tracePt t="56442" x="2597150" y="2565400"/>
          <p14:tracePt t="56472" x="2603500" y="2565400"/>
          <p14:tracePt t="56480" x="2609850" y="2565400"/>
          <p14:tracePt t="56512" x="2616200" y="2565400"/>
          <p14:tracePt t="56528" x="2616200" y="2559050"/>
          <p14:tracePt t="56544" x="2622550" y="2559050"/>
          <p14:tracePt t="56552" x="2622550" y="2552700"/>
          <p14:tracePt t="56560" x="2628900" y="2546350"/>
          <p14:tracePt t="56584" x="2635250" y="2540000"/>
          <p14:tracePt t="56608" x="2635250" y="2533650"/>
          <p14:tracePt t="56616" x="2635250" y="2527300"/>
          <p14:tracePt t="56625" x="2635250" y="2520950"/>
          <p14:tracePt t="56642" x="2635250" y="2514600"/>
          <p14:tracePt t="56659" x="2635250" y="2508250"/>
          <p14:tracePt t="56676" x="2635250" y="2501900"/>
          <p14:tracePt t="56692" x="2635250" y="2489200"/>
          <p14:tracePt t="56709" x="2622550" y="2489200"/>
          <p14:tracePt t="56726" x="2616200" y="2482850"/>
          <p14:tracePt t="56742" x="2609850" y="2482850"/>
          <p14:tracePt t="56759" x="2597150" y="2482850"/>
          <p14:tracePt t="56775" x="2584450" y="2482850"/>
          <p14:tracePt t="56792" x="2571750" y="2489200"/>
          <p14:tracePt t="56809" x="2565400" y="2495550"/>
          <p14:tracePt t="56826" x="2559050" y="2501900"/>
          <p14:tracePt t="56842" x="2552700" y="2508250"/>
          <p14:tracePt t="56859" x="2546350" y="2508250"/>
          <p14:tracePt t="56875" x="2540000" y="2520950"/>
          <p14:tracePt t="56892" x="2540000" y="2527300"/>
          <p14:tracePt t="56909" x="2540000" y="2540000"/>
          <p14:tracePt t="56936" x="2533650" y="2540000"/>
          <p14:tracePt t="56945" x="2533650" y="2546350"/>
          <p14:tracePt t="59673" x="2540000" y="2546350"/>
          <p14:tracePt t="59681" x="2546350" y="2540000"/>
          <p14:tracePt t="59693" x="2546350" y="2533650"/>
          <p14:tracePt t="59709" x="2559050" y="2533650"/>
          <p14:tracePt t="59726" x="2565400" y="2527300"/>
          <p14:tracePt t="59742" x="2571750" y="2520950"/>
          <p14:tracePt t="59744" x="2578100" y="2520950"/>
          <p14:tracePt t="59759" x="2597150" y="2508250"/>
          <p14:tracePt t="59775" x="2616200" y="2501900"/>
          <p14:tracePt t="59792" x="2616200" y="2495550"/>
          <p14:tracePt t="59809" x="2622550" y="2495550"/>
          <p14:tracePt t="59840" x="2622550" y="2489200"/>
          <p14:tracePt t="59848" x="2628900" y="2489200"/>
          <p14:tracePt t="60096" x="2641600" y="2476500"/>
          <p14:tracePt t="60104" x="2647950" y="2476500"/>
          <p14:tracePt t="60112" x="2654300" y="2476500"/>
          <p14:tracePt t="60129" x="2660650" y="2476500"/>
          <p14:tracePt t="60224" x="2660650" y="2470150"/>
          <p14:tracePt t="60240" x="2667000" y="2457450"/>
          <p14:tracePt t="60257" x="2679700" y="2438400"/>
          <p14:tracePt t="60265" x="2679700" y="2432050"/>
          <p14:tracePt t="60277" x="2692400" y="2419350"/>
          <p14:tracePt t="60292" x="2711450" y="2400300"/>
          <p14:tracePt t="60309" x="2736850" y="2381250"/>
          <p14:tracePt t="60325" x="2755900" y="2374900"/>
          <p14:tracePt t="60342" x="2774950" y="2362200"/>
          <p14:tracePt t="60345" x="2781300" y="2362200"/>
          <p14:tracePt t="60359" x="2800350" y="2349500"/>
          <p14:tracePt t="60376" x="2806700" y="2349500"/>
          <p14:tracePt t="60392" x="2819400" y="2343150"/>
          <p14:tracePt t="60409" x="2832100" y="2330450"/>
          <p14:tracePt t="60425" x="2857500" y="2324100"/>
          <p14:tracePt t="60442" x="2863850" y="2311400"/>
          <p14:tracePt t="60459" x="2876550" y="2311400"/>
          <p14:tracePt t="60475" x="2876550" y="2305050"/>
          <p14:tracePt t="60492" x="2889250" y="2298700"/>
          <p14:tracePt t="60509" x="2901950" y="2298700"/>
          <p14:tracePt t="60536" x="2901950" y="2292350"/>
          <p14:tracePt t="60616" x="2914650" y="2292350"/>
          <p14:tracePt t="60624" x="2921000" y="2292350"/>
          <p14:tracePt t="60632" x="2927350" y="2292350"/>
          <p14:tracePt t="60642" x="2927350" y="2286000"/>
          <p14:tracePt t="60659" x="2946400" y="2286000"/>
          <p14:tracePt t="60676" x="2952750" y="2279650"/>
          <p14:tracePt t="60692" x="2965450" y="2273300"/>
          <p14:tracePt t="60709" x="2978150" y="2266950"/>
          <p14:tracePt t="60725" x="2997200" y="2260600"/>
          <p14:tracePt t="60742" x="3003550" y="2260600"/>
          <p14:tracePt t="60759" x="3009900" y="2254250"/>
          <p14:tracePt t="60776" x="3022600" y="2254250"/>
          <p14:tracePt t="60792" x="3035300" y="2254250"/>
          <p14:tracePt t="60809" x="3041650" y="2247900"/>
          <p14:tracePt t="60825" x="3054350" y="2241550"/>
          <p14:tracePt t="60842" x="3060700" y="2235200"/>
          <p14:tracePt t="60859" x="3073400" y="2228850"/>
          <p14:tracePt t="60875" x="3079750" y="2228850"/>
          <p14:tracePt t="60892" x="3079750" y="2222500"/>
          <p14:tracePt t="60909" x="3086100" y="2216150"/>
          <p14:tracePt t="60925" x="3098800" y="2216150"/>
          <p14:tracePt t="60959" x="3111500" y="2216150"/>
          <p14:tracePt t="60975" x="3111500" y="2209800"/>
          <p14:tracePt t="60992" x="3117850" y="2203450"/>
          <p14:tracePt t="61009" x="3130550" y="2203450"/>
          <p14:tracePt t="61025" x="3143250" y="2197100"/>
          <p14:tracePt t="61042" x="3149600" y="2190750"/>
          <p14:tracePt t="61059" x="3155950" y="2190750"/>
          <p14:tracePt t="61076" x="3168650" y="2178050"/>
          <p14:tracePt t="61092" x="3181350" y="2178050"/>
          <p14:tracePt t="61109" x="3187700" y="2171700"/>
          <p14:tracePt t="61126" x="3194050" y="2171700"/>
          <p14:tracePt t="61142" x="3200400" y="2171700"/>
          <p14:tracePt t="61159" x="3206750" y="2165350"/>
          <p14:tracePt t="61176" x="3219450" y="2159000"/>
          <p14:tracePt t="61200" x="3219450" y="2152650"/>
          <p14:tracePt t="61209" x="3225800" y="2152650"/>
          <p14:tracePt t="61226" x="3225800" y="2146300"/>
          <p14:tracePt t="61242" x="3232150" y="2139950"/>
          <p14:tracePt t="61259" x="3238500" y="2139950"/>
          <p14:tracePt t="61320" x="3244850" y="2139950"/>
          <p14:tracePt t="61328" x="3251200" y="2139950"/>
          <p14:tracePt t="61336" x="3263900" y="2133600"/>
          <p14:tracePt t="61344" x="3270250" y="2133600"/>
          <p14:tracePt t="61359" x="3276600" y="2120900"/>
          <p14:tracePt t="61375" x="3289300" y="2114550"/>
          <p14:tracePt t="61392" x="3302000" y="2101850"/>
          <p14:tracePt t="61409" x="3308350" y="2101850"/>
          <p14:tracePt t="61432" x="3314700" y="2101850"/>
          <p14:tracePt t="61442" x="3314700" y="2095500"/>
          <p14:tracePt t="61459" x="3327400" y="2089150"/>
          <p14:tracePt t="61476" x="3340100" y="2082800"/>
          <p14:tracePt t="61492" x="3346450" y="2070100"/>
          <p14:tracePt t="61509" x="3359150" y="2063750"/>
          <p14:tracePt t="61526" x="3365500" y="2063750"/>
          <p14:tracePt t="61542" x="3371850" y="2063750"/>
          <p14:tracePt t="61559" x="3378200" y="2057400"/>
          <p14:tracePt t="61576" x="3384550" y="2057400"/>
          <p14:tracePt t="61592" x="3384550" y="2051050"/>
          <p14:tracePt t="61609" x="3397250" y="2051050"/>
          <p14:tracePt t="61642" x="3403600" y="2051050"/>
          <p14:tracePt t="61659" x="3416300" y="2038350"/>
          <p14:tracePt t="61675" x="3422650" y="2038350"/>
          <p14:tracePt t="61693" x="3422650" y="2032000"/>
          <p14:tracePt t="61709" x="3435350" y="2025650"/>
          <p14:tracePt t="61726" x="3441700" y="2025650"/>
          <p14:tracePt t="61742" x="3454400" y="2025650"/>
          <p14:tracePt t="61745" x="3454400" y="2019300"/>
          <p14:tracePt t="61759" x="3460750" y="2012950"/>
          <p14:tracePt t="61792" x="3473450" y="2012950"/>
          <p14:tracePt t="61809" x="3479800" y="2006600"/>
          <p14:tracePt t="61825" x="3486150" y="2006600"/>
          <p14:tracePt t="61843" x="3498850" y="2000250"/>
          <p14:tracePt t="61859" x="3505200" y="1993900"/>
          <p14:tracePt t="61875" x="3524250" y="1987550"/>
          <p14:tracePt t="61892" x="3536950" y="1981200"/>
          <p14:tracePt t="61909" x="3556000" y="1968500"/>
          <p14:tracePt t="61926" x="3575050" y="1962150"/>
          <p14:tracePt t="61927" x="3575050" y="1955800"/>
          <p14:tracePt t="61943" x="3581400" y="1955800"/>
          <p14:tracePt t="61959" x="3600450" y="1943100"/>
          <p14:tracePt t="61976" x="3613150" y="1930400"/>
          <p14:tracePt t="61993" x="3625850" y="1924050"/>
          <p14:tracePt t="62009" x="3644900" y="1911350"/>
          <p14:tracePt t="62026" x="3663950" y="1905000"/>
          <p14:tracePt t="62042" x="3683000" y="1892300"/>
          <p14:tracePt t="62059" x="3702050" y="1885950"/>
          <p14:tracePt t="62075" x="3708400" y="1879600"/>
          <p14:tracePt t="62092" x="3727450" y="1866900"/>
          <p14:tracePt t="62109" x="3752850" y="1854200"/>
          <p14:tracePt t="62126" x="3765550" y="1847850"/>
          <p14:tracePt t="62142" x="3771900" y="1841500"/>
          <p14:tracePt t="62144" x="3778250" y="1835150"/>
          <p14:tracePt t="62159" x="3790950" y="1828800"/>
          <p14:tracePt t="62176" x="3797300" y="1828800"/>
          <p14:tracePt t="62192" x="3803650" y="1822450"/>
          <p14:tracePt t="62209" x="3810000" y="1822450"/>
          <p14:tracePt t="62225" x="3816350" y="1816100"/>
          <p14:tracePt t="62242" x="3829050" y="1809750"/>
          <p14:tracePt t="62264" x="3829050" y="1803400"/>
          <p14:tracePt t="62275" x="3835400" y="1797050"/>
          <p14:tracePt t="63049" x="0" y="0"/>
        </p14:tracePtLst>
        <p14:tracePtLst>
          <p14:tracePt t="63753" x="2901950" y="3829050"/>
          <p14:tracePt t="63760" x="2908300" y="3829050"/>
          <p14:tracePt t="63768" x="2908300" y="3822700"/>
          <p14:tracePt t="63776" x="2914650" y="3822700"/>
          <p14:tracePt t="63792" x="2921000" y="3822700"/>
          <p14:tracePt t="63809" x="2927350" y="3816350"/>
          <p14:tracePt t="63826" x="2933700" y="3810000"/>
          <p14:tracePt t="63843" x="2959100" y="3803650"/>
          <p14:tracePt t="63859" x="2990850" y="3784600"/>
          <p14:tracePt t="63876" x="3054350" y="3752850"/>
          <p14:tracePt t="63892" x="3111500" y="3721100"/>
          <p14:tracePt t="63895" x="3136900" y="3702050"/>
          <p14:tracePt t="63909" x="3168650" y="3683000"/>
          <p14:tracePt t="63926" x="3213100" y="3663950"/>
          <p14:tracePt t="63928" x="3244850" y="3638550"/>
          <p14:tracePt t="63942" x="3263900" y="3632200"/>
          <p14:tracePt t="63959" x="3295650" y="3613150"/>
          <p14:tracePt t="63976" x="3321050" y="3587750"/>
          <p14:tracePt t="63993" x="3346450" y="3575050"/>
          <p14:tracePt t="64009" x="3371850" y="3556000"/>
          <p14:tracePt t="64026" x="3422650" y="3530600"/>
          <p14:tracePt t="64042" x="3460750" y="3498850"/>
          <p14:tracePt t="64059" x="3492500" y="3486150"/>
          <p14:tracePt t="64076" x="3536950" y="3460750"/>
          <p14:tracePt t="64092" x="3562350" y="3441700"/>
          <p14:tracePt t="64109" x="3587750" y="3416300"/>
          <p14:tracePt t="64125" x="3619500" y="3390900"/>
          <p14:tracePt t="64142" x="3644900" y="3371850"/>
          <p14:tracePt t="64143" x="3657600" y="3359150"/>
          <p14:tracePt t="64159" x="3676650" y="3346450"/>
          <p14:tracePt t="64176" x="3695700" y="3327400"/>
          <p14:tracePt t="64192" x="3714750" y="3314700"/>
          <p14:tracePt t="64209" x="3740150" y="3295650"/>
          <p14:tracePt t="64226" x="3759200" y="3282950"/>
          <p14:tracePt t="64242" x="3790950" y="3270250"/>
          <p14:tracePt t="64259" x="3810000" y="3257550"/>
          <p14:tracePt t="64275" x="3835400" y="3244850"/>
          <p14:tracePt t="64292" x="3848100" y="3238500"/>
          <p14:tracePt t="64309" x="3873500" y="3232150"/>
          <p14:tracePt t="64325" x="3905250" y="3200400"/>
          <p14:tracePt t="64342" x="3937000" y="3181350"/>
          <p14:tracePt t="64343" x="3956050" y="3181350"/>
          <p14:tracePt t="64359" x="3994150" y="3162300"/>
          <p14:tracePt t="64376" x="4025900" y="3136900"/>
          <p14:tracePt t="64392" x="4038600" y="3136900"/>
          <p14:tracePt t="64409" x="4070350" y="3124200"/>
          <p14:tracePt t="64425" x="4102100" y="3111500"/>
          <p14:tracePt t="64442" x="4121150" y="3105150"/>
          <p14:tracePt t="64459" x="4146550" y="3098800"/>
          <p14:tracePt t="64476" x="4184650" y="3086100"/>
          <p14:tracePt t="64492" x="4210050" y="3079750"/>
          <p14:tracePt t="64509" x="4248150" y="3067050"/>
          <p14:tracePt t="64526" x="4267200" y="3060700"/>
          <p14:tracePt t="64529" x="4286250" y="3048000"/>
          <p14:tracePt t="64542" x="4298950" y="3048000"/>
          <p14:tracePt t="64559" x="4324350" y="3035300"/>
          <p14:tracePt t="64560" x="4349750" y="3022600"/>
          <p14:tracePt t="64575" x="4368800" y="3016250"/>
          <p14:tracePt t="64592" x="4394200" y="3003550"/>
          <p14:tracePt t="64609" x="4419600" y="2990850"/>
          <p14:tracePt t="64625" x="4438650" y="2984500"/>
          <p14:tracePt t="64642" x="4476750" y="2971800"/>
          <p14:tracePt t="64660" x="4502150" y="2959100"/>
          <p14:tracePt t="64676" x="4533900" y="2946400"/>
          <p14:tracePt t="64692" x="4578350" y="2927350"/>
          <p14:tracePt t="64709" x="4610100" y="2914650"/>
          <p14:tracePt t="64726" x="4648200" y="2895600"/>
          <p14:tracePt t="64742" x="4679950" y="2882900"/>
          <p14:tracePt t="64759" x="4756150" y="2838450"/>
          <p14:tracePt t="64776" x="4819650" y="2806700"/>
          <p14:tracePt t="64792" x="4876800" y="2774950"/>
          <p14:tracePt t="64809" x="4927600" y="2736850"/>
          <p14:tracePt t="64825" x="4997450" y="2698750"/>
          <p14:tracePt t="64842" x="5041900" y="2667000"/>
          <p14:tracePt t="64859" x="5105400" y="2628900"/>
          <p14:tracePt t="64875" x="5194300" y="2584450"/>
          <p14:tracePt t="64892" x="5295900" y="2514600"/>
          <p14:tracePt t="64909" x="5372100" y="2470150"/>
          <p14:tracePt t="64926" x="5473700" y="2393950"/>
          <p14:tracePt t="64942" x="5562600" y="2349500"/>
          <p14:tracePt t="64945" x="5607050" y="2324100"/>
          <p14:tracePt t="64959" x="5695950" y="2279650"/>
          <p14:tracePt t="64975" x="5759450" y="2247900"/>
          <p14:tracePt t="64992" x="5835650" y="2216150"/>
          <p14:tracePt t="65009" x="5880100" y="2197100"/>
          <p14:tracePt t="65025" x="5930900" y="2159000"/>
          <p14:tracePt t="65042" x="5988050" y="2133600"/>
          <p14:tracePt t="65059" x="6019800" y="2114550"/>
          <p14:tracePt t="65076" x="6076950" y="2082800"/>
          <p14:tracePt t="65092" x="6127750" y="2051050"/>
          <p14:tracePt t="65109" x="6184900" y="2006600"/>
          <p14:tracePt t="65126" x="6229350" y="1968500"/>
          <p14:tracePt t="65129" x="6254750" y="1949450"/>
          <p14:tracePt t="65142" x="6267450" y="1936750"/>
          <p14:tracePt t="65159" x="6292850" y="1917700"/>
          <p14:tracePt t="65175" x="6292850" y="1911350"/>
          <p14:tracePt t="65937"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Materials and Methods: the tested nail connections</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sp>
        <p:nvSpPr>
          <p:cNvPr id="4" name="CasellaDiTesto 3"/>
          <p:cNvSpPr txBox="1"/>
          <p:nvPr/>
        </p:nvSpPr>
        <p:spPr>
          <a:xfrm>
            <a:off x="1151919" y="5776274"/>
            <a:ext cx="7049262" cy="830997"/>
          </a:xfrm>
          <a:prstGeom prst="rect">
            <a:avLst/>
          </a:prstGeom>
          <a:noFill/>
        </p:spPr>
        <p:txBody>
          <a:bodyPr wrap="square" rtlCol="0">
            <a:spAutoFit/>
          </a:bodyPr>
          <a:lstStyle/>
          <a:p>
            <a:pPr>
              <a:buClr>
                <a:schemeClr val="accent6"/>
              </a:buClr>
            </a:pPr>
            <a:r>
              <a:rPr lang="en-GB" sz="2400" dirty="0" smtClean="0">
                <a:solidFill>
                  <a:schemeClr val="tx1">
                    <a:lumMod val="75000"/>
                    <a:lumOff val="25000"/>
                  </a:schemeClr>
                </a:solidFill>
                <a:latin typeface="Bahnschrift Condensed" panose="020B0502040204020203" pitchFamily="34" charset="0"/>
              </a:rPr>
              <a:t>5 connections were tested on the original artwork at the OPD by applying a maximum pull-out force of 500 N</a:t>
            </a:r>
          </a:p>
        </p:txBody>
      </p:sp>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6550" y="838550"/>
            <a:ext cx="3600000" cy="4623530"/>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91467923"/>
      </p:ext>
    </p:extLst>
  </p:cSld>
  <p:clrMapOvr>
    <a:masterClrMapping/>
  </p:clrMapOvr>
  <p:transition spd="med" advTm="24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288" x="3676650" y="1181100"/>
          <p14:tracePt t="17432" x="3676650" y="1187450"/>
          <p14:tracePt t="18153" x="0" y="0"/>
        </p14:tracePtLst>
        <p14:tracePtLst>
          <p14:tracePt t="18704" x="5638800" y="1149350"/>
          <p14:tracePt t="18736" x="5632450" y="1149350"/>
          <p14:tracePt t="18832" x="5632450" y="1155700"/>
          <p14:tracePt t="18840" x="5619750" y="1168400"/>
          <p14:tracePt t="18849" x="5600700" y="1200150"/>
          <p14:tracePt t="18850" x="0" y="0"/>
        </p14:tracePtLst>
        <p14:tracePtLst>
          <p14:tracePt t="19264" x="4953000" y="2959100"/>
          <p14:tracePt t="19288" x="4959350" y="2959100"/>
          <p14:tracePt t="19296" x="4959350" y="2952750"/>
          <p14:tracePt t="19368" x="4959350" y="2946400"/>
          <p14:tracePt t="19376" x="4953000" y="2940050"/>
          <p14:tracePt t="19385" x="4914900" y="2921000"/>
          <p14:tracePt t="19397" x="4883150" y="2914650"/>
          <p14:tracePt t="19414" x="4692650" y="2876550"/>
          <p14:tracePt t="19415" x="0" y="0"/>
        </p14:tracePtLst>
        <p14:tracePtLst>
          <p14:tracePt t="20280" x="3822700" y="2895600"/>
          <p14:tracePt t="20288" x="3816350" y="2895600"/>
          <p14:tracePt t="20391" x="3816350" y="2901950"/>
          <p14:tracePt t="20400" x="3816350" y="2914650"/>
          <p14:tracePt t="20400" x="0" y="0"/>
        </p14:tracePtLst>
        <p14:tracePtLst>
          <p14:tracePt t="21048" x="3765550" y="4845050"/>
          <p14:tracePt t="2132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Results: the mechanical tests on the original artwork, “free nail”</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99" y="781532"/>
            <a:ext cx="9000000" cy="4993355"/>
          </a:xfrm>
          <a:prstGeom prst="rect">
            <a:avLst/>
          </a:prstGeom>
          <a:noFill/>
          <a:ln>
            <a:noFill/>
          </a:ln>
        </p:spPr>
      </p:pic>
      <p:pic>
        <p:nvPicPr>
          <p:cNvPr id="12" name="Immagin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0011" y="2970806"/>
            <a:ext cx="2880000" cy="1674340"/>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1589882"/>
      </p:ext>
    </p:extLst>
  </p:cSld>
  <p:clrMapOvr>
    <a:masterClrMapping/>
  </p:clrMapOvr>
  <p:transition spd="med" advTm="61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423" x="2597150" y="4070350"/>
          <p14:tracePt t="31495" x="2597150" y="4076700"/>
          <p14:tracePt t="31519" x="2603500" y="4076700"/>
          <p14:tracePt t="31617" x="2616200" y="4076700"/>
          <p14:tracePt t="31624" x="2622550" y="4076700"/>
          <p14:tracePt t="31648" x="2628900" y="4076700"/>
          <p14:tracePt t="31657" x="2635250" y="4076700"/>
          <p14:tracePt t="31668" x="2641600" y="4070350"/>
          <p14:tracePt t="31685" x="2667000" y="4064000"/>
          <p14:tracePt t="31687" x="2679700" y="4057650"/>
          <p14:tracePt t="31701" x="2692400" y="4051300"/>
          <p14:tracePt t="31718" x="2730500" y="4044950"/>
          <p14:tracePt t="31734" x="2755900" y="4038600"/>
          <p14:tracePt t="31751" x="2774950" y="4032250"/>
          <p14:tracePt t="31768" x="2794000" y="4025900"/>
          <p14:tracePt t="31784" x="2813050" y="4019550"/>
          <p14:tracePt t="31801" x="2844800" y="4013200"/>
          <p14:tracePt t="31818" x="2857500" y="4013200"/>
          <p14:tracePt t="31834" x="2901950" y="4000500"/>
          <p14:tracePt t="31851" x="2914650" y="3994150"/>
          <p14:tracePt t="31868" x="2946400" y="3981450"/>
          <p14:tracePt t="31884" x="2990850" y="3968750"/>
          <p14:tracePt t="31901" x="3041650" y="3956050"/>
          <p14:tracePt t="31903" x="3073400" y="3943350"/>
          <p14:tracePt t="31918" x="3111500" y="3930650"/>
          <p14:tracePt t="31935" x="3162300" y="3911600"/>
          <p14:tracePt t="31951" x="3200400" y="3898900"/>
          <p14:tracePt t="31968" x="3238500" y="3879850"/>
          <p14:tracePt t="31984" x="3282950" y="3867150"/>
          <p14:tracePt t="32001" x="3321050" y="3854450"/>
          <p14:tracePt t="32018" x="3359150" y="3841750"/>
          <p14:tracePt t="32035" x="3384550" y="3829050"/>
          <p14:tracePt t="32051" x="3422650" y="3816350"/>
          <p14:tracePt t="32068" x="3454400" y="3803650"/>
          <p14:tracePt t="32084" x="3486150" y="3790950"/>
          <p14:tracePt t="32101" x="3517900" y="3759200"/>
          <p14:tracePt t="32103" x="3543300" y="3746500"/>
          <p14:tracePt t="32118" x="3587750" y="3721100"/>
          <p14:tracePt t="32135" x="3600450" y="3708400"/>
          <p14:tracePt t="32151" x="3619500" y="3695700"/>
          <p14:tracePt t="32168" x="3644900" y="3689350"/>
          <p14:tracePt t="32184" x="3651250" y="3683000"/>
          <p14:tracePt t="32201" x="3676650" y="3670300"/>
          <p14:tracePt t="32218" x="3702050" y="3657600"/>
          <p14:tracePt t="32235" x="3752850" y="3638550"/>
          <p14:tracePt t="32251" x="3797300" y="3625850"/>
          <p14:tracePt t="32268" x="3829050" y="3600450"/>
          <p14:tracePt t="32285" x="3879850" y="3587750"/>
          <p14:tracePt t="32286" x="3892550" y="3575050"/>
          <p14:tracePt t="32301" x="3905250" y="3575050"/>
          <p14:tracePt t="32318" x="3981450" y="3556000"/>
          <p14:tracePt t="32335" x="4025900" y="3543300"/>
          <p14:tracePt t="32351" x="4064000" y="3524250"/>
          <p14:tracePt t="32368" x="4102100" y="3511550"/>
          <p14:tracePt t="32384" x="4114800" y="3505200"/>
          <p14:tracePt t="32401" x="4140200" y="3498850"/>
          <p14:tracePt t="32418" x="4159250" y="3492500"/>
          <p14:tracePt t="32434" x="4184650" y="3479800"/>
          <p14:tracePt t="32451" x="4210050" y="3473450"/>
          <p14:tracePt t="32468" x="4229100" y="3467100"/>
          <p14:tracePt t="32470" x="4235450" y="3467100"/>
          <p14:tracePt t="32484" x="4248150" y="3460750"/>
          <p14:tracePt t="32501" x="4273550" y="3460750"/>
          <p14:tracePt t="32518" x="4305300" y="3448050"/>
          <p14:tracePt t="32534" x="4337050" y="3441700"/>
          <p14:tracePt t="32551" x="4362450" y="3429000"/>
          <p14:tracePt t="32567" x="4381500" y="3422650"/>
          <p14:tracePt t="32584" x="4400550" y="3416300"/>
          <p14:tracePt t="32601" x="4419600" y="3416300"/>
          <p14:tracePt t="32618" x="4445000" y="3403600"/>
          <p14:tracePt t="32634" x="4451350" y="3403600"/>
          <p14:tracePt t="32651" x="4470400" y="3397250"/>
          <p14:tracePt t="32668" x="4483100" y="3397250"/>
          <p14:tracePt t="32685" x="4508500" y="3390900"/>
          <p14:tracePt t="32687" x="4521200" y="3390900"/>
          <p14:tracePt t="32701" x="4540250" y="3378200"/>
          <p14:tracePt t="32718" x="4616450" y="3365500"/>
          <p14:tracePt t="32734" x="4654550" y="3352800"/>
          <p14:tracePt t="32751" x="4730750" y="3327400"/>
          <p14:tracePt t="32768" x="4781550" y="3321050"/>
          <p14:tracePt t="32784" x="4851400" y="3308350"/>
          <p14:tracePt t="32801" x="4902200" y="3302000"/>
          <p14:tracePt t="32818" x="4940300" y="3289300"/>
          <p14:tracePt t="32834" x="4991100" y="3276600"/>
          <p14:tracePt t="32851" x="5035550" y="3270250"/>
          <p14:tracePt t="32868" x="5080000" y="3257550"/>
          <p14:tracePt t="32884" x="5124450" y="3244850"/>
          <p14:tracePt t="32901" x="5168900" y="3238500"/>
          <p14:tracePt t="32902" x="5194300" y="3225800"/>
          <p14:tracePt t="32918" x="5245100" y="3219450"/>
          <p14:tracePt t="32934" x="5283200" y="3213100"/>
          <p14:tracePt t="32951" x="5327650" y="3200400"/>
          <p14:tracePt t="32968" x="5372100" y="3175000"/>
          <p14:tracePt t="32984" x="5403850" y="3168650"/>
          <p14:tracePt t="33001" x="5454650" y="3155950"/>
          <p14:tracePt t="33018" x="5492750" y="3143250"/>
          <p14:tracePt t="33034" x="5562600" y="3117850"/>
          <p14:tracePt t="33051" x="5600700" y="3111500"/>
          <p14:tracePt t="33054" x="5626100" y="3098800"/>
          <p14:tracePt t="33068" x="5651500" y="3086100"/>
          <p14:tracePt t="33084" x="5683250" y="3079750"/>
          <p14:tracePt t="33101" x="5715000" y="3060700"/>
          <p14:tracePt t="33118" x="5791200" y="3035300"/>
          <p14:tracePt t="33134" x="5854700" y="3009900"/>
          <p14:tracePt t="33151" x="5886450" y="2997200"/>
          <p14:tracePt t="33168" x="5918200" y="2984500"/>
          <p14:tracePt t="33185" x="5969000" y="2965450"/>
          <p14:tracePt t="33201" x="6026150" y="2952750"/>
          <p14:tracePt t="33218" x="6070600" y="2933700"/>
          <p14:tracePt t="33234" x="6121400" y="2914650"/>
          <p14:tracePt t="33251" x="6159500" y="2908300"/>
          <p14:tracePt t="33268" x="6197600" y="2889250"/>
          <p14:tracePt t="33284" x="6254750" y="2876550"/>
          <p14:tracePt t="33301" x="6318250" y="2851150"/>
          <p14:tracePt t="33318" x="6394450" y="2832100"/>
          <p14:tracePt t="33334" x="6438900" y="2806700"/>
          <p14:tracePt t="33351" x="6483350" y="2787650"/>
          <p14:tracePt t="33368" x="6515100" y="2762250"/>
          <p14:tracePt t="33384" x="6578600" y="2749550"/>
          <p14:tracePt t="33401" x="6616700" y="2736850"/>
          <p14:tracePt t="33418" x="6654800" y="2724150"/>
          <p14:tracePt t="33434" x="6699250" y="2711450"/>
          <p14:tracePt t="33451" x="6724650" y="2692400"/>
          <p14:tracePt t="33468" x="6737350" y="2686050"/>
          <p14:tracePt t="33484" x="6756400" y="2673350"/>
          <p14:tracePt t="33501" x="6788150" y="2660650"/>
          <p14:tracePt t="33503" x="6800850" y="2654300"/>
          <p14:tracePt t="33518" x="6838950" y="2647950"/>
          <p14:tracePt t="33534" x="6870700" y="2628900"/>
          <p14:tracePt t="33551" x="6889750" y="2622550"/>
          <p14:tracePt t="33568" x="6908800" y="2609850"/>
          <p14:tracePt t="33584" x="6934200" y="2597150"/>
          <p14:tracePt t="33602" x="6946900" y="2584450"/>
          <p14:tracePt t="33618" x="6978650" y="2565400"/>
          <p14:tracePt t="33634" x="6991350" y="2565400"/>
          <p14:tracePt t="33651" x="7016750" y="2540000"/>
          <p14:tracePt t="33668" x="7035800" y="2527300"/>
          <p14:tracePt t="33684" x="7061200" y="2501900"/>
          <p14:tracePt t="33686" x="7073900" y="2489200"/>
          <p14:tracePt t="33701" x="7086600" y="2482850"/>
          <p14:tracePt t="33718" x="7124700" y="2457450"/>
          <p14:tracePt t="33735" x="7150100" y="2444750"/>
          <p14:tracePt t="33752" x="7162800" y="2438400"/>
          <p14:tracePt t="33768" x="7181850" y="2425700"/>
          <p14:tracePt t="33784" x="7207250" y="2413000"/>
          <p14:tracePt t="33801" x="7245350" y="2393950"/>
          <p14:tracePt t="33818" x="7277100" y="2374900"/>
          <p14:tracePt t="33835" x="7321550" y="2362200"/>
          <p14:tracePt t="33851" x="7334250" y="2343150"/>
          <p14:tracePt t="33868" x="7359650" y="2336800"/>
          <p14:tracePt t="33884" x="7404100" y="2311400"/>
          <p14:tracePt t="33901" x="7429500" y="2298700"/>
          <p14:tracePt t="33902" x="7454900" y="2286000"/>
          <p14:tracePt t="33918" x="7473950" y="2266950"/>
          <p14:tracePt t="33935" x="7524750" y="2235200"/>
          <p14:tracePt t="33951" x="7543800" y="2216150"/>
          <p14:tracePt t="33968" x="7569200" y="2197100"/>
          <p14:tracePt t="33984" x="7588250" y="2184400"/>
          <p14:tracePt t="34001" x="7594600" y="2171700"/>
          <p14:tracePt t="34018" x="7594600" y="2165350"/>
          <p14:tracePt t="34102" x="7594600" y="2171700"/>
          <p14:tracePt t="34110" x="7569200" y="2171700"/>
          <p14:tracePt t="34119" x="7543800" y="2190750"/>
          <p14:tracePt t="34135" x="7493000" y="2222500"/>
          <p14:tracePt t="34151" x="7378700" y="2266950"/>
          <p14:tracePt t="34168" x="7207250" y="2349500"/>
          <p14:tracePt t="34185" x="7105650" y="2393950"/>
          <p14:tracePt t="34201" x="6972300" y="2457450"/>
          <p14:tracePt t="34218" x="6908800" y="2489200"/>
          <p14:tracePt t="34234" x="6858000" y="2514600"/>
          <p14:tracePt t="34251" x="6819900" y="2540000"/>
          <p14:tracePt t="34268" x="6788150" y="2559050"/>
          <p14:tracePt t="34284" x="6737350" y="2590800"/>
          <p14:tracePt t="34286" x="6705600" y="2603500"/>
          <p14:tracePt t="34301" x="6673850" y="2622550"/>
          <p14:tracePt t="34318" x="6540500" y="2673350"/>
          <p14:tracePt t="34334" x="6432550" y="2730500"/>
          <p14:tracePt t="34351" x="6362700" y="2768600"/>
          <p14:tracePt t="34368" x="6305550" y="2800350"/>
          <p14:tracePt t="34384" x="6261100" y="2825750"/>
          <p14:tracePt t="34401" x="6197600" y="2857500"/>
          <p14:tracePt t="34417" x="6108700" y="2914650"/>
          <p14:tracePt t="34434" x="6032500" y="2946400"/>
          <p14:tracePt t="34451" x="5924550" y="2997200"/>
          <p14:tracePt t="34468" x="5842000" y="3048000"/>
          <p14:tracePt t="34471" x="5791200" y="3067050"/>
          <p14:tracePt t="34484" x="5765800" y="3086100"/>
          <p14:tracePt t="34501" x="5664200" y="3143250"/>
          <p14:tracePt t="34518" x="5518150" y="3225800"/>
          <p14:tracePt t="34534" x="5410200" y="3282950"/>
          <p14:tracePt t="34551" x="5257800" y="3359150"/>
          <p14:tracePt t="34568" x="5226050" y="3378200"/>
          <p14:tracePt t="34584" x="5105400" y="3435350"/>
          <p14:tracePt t="34601" x="5067300" y="3454400"/>
          <p14:tracePt t="34617" x="5016500" y="3486150"/>
          <p14:tracePt t="34634" x="4972050" y="3505200"/>
          <p14:tracePt t="34651" x="4908550" y="3536950"/>
          <p14:tracePt t="34668" x="4851400" y="3568700"/>
          <p14:tracePt t="34684" x="4787900" y="3600450"/>
          <p14:tracePt t="34701" x="4686300" y="3644900"/>
          <p14:tracePt t="34703" x="4622800" y="3657600"/>
          <p14:tracePt t="34718" x="4559300" y="3683000"/>
          <p14:tracePt t="34735" x="4483100" y="3721100"/>
          <p14:tracePt t="34751" x="4419600" y="3752850"/>
          <p14:tracePt t="34767" x="4362450" y="3771900"/>
          <p14:tracePt t="34784" x="4248150" y="3810000"/>
          <p14:tracePt t="34801" x="4184650" y="3816350"/>
          <p14:tracePt t="34817" x="4083050" y="3841750"/>
          <p14:tracePt t="34835" x="3981450" y="3841750"/>
          <p14:tracePt t="34851" x="3898900" y="3854450"/>
          <p14:tracePt t="34868" x="3822700" y="3854450"/>
          <p14:tracePt t="34884" x="3771900" y="3860800"/>
          <p14:tracePt t="34887" x="3721100" y="3873500"/>
          <p14:tracePt t="34901" x="3695700" y="3886200"/>
          <p14:tracePt t="34918" x="3543300" y="3924300"/>
          <p14:tracePt t="34934" x="3378200" y="3949700"/>
          <p14:tracePt t="34951" x="3244850" y="3956050"/>
          <p14:tracePt t="34968" x="3079750" y="3987800"/>
          <p14:tracePt t="34985" x="2965450" y="4013200"/>
          <p14:tracePt t="35001" x="2813050" y="4032250"/>
          <p14:tracePt t="35018" x="2705100" y="4057650"/>
          <p14:tracePt t="35034" x="2597150" y="4089400"/>
          <p14:tracePt t="35051" x="2495550" y="4121150"/>
          <p14:tracePt t="35068" x="2463800" y="4133850"/>
          <p14:tracePt t="35084" x="2400300" y="4159250"/>
          <p14:tracePt t="35101" x="2374900" y="4178300"/>
          <p14:tracePt t="35102" x="2362200" y="4184650"/>
          <p14:tracePt t="35118" x="2355850" y="4191000"/>
          <p14:tracePt t="35135" x="2349500" y="4191000"/>
          <p14:tracePt t="35424" x="0" y="0"/>
        </p14:tracePtLst>
        <p14:tracePtLst>
          <p14:tracePt t="54839" x="6946900" y="4019550"/>
          <p14:tracePt t="54943" x="6940550" y="4019550"/>
          <p14:tracePt t="55175" x="6953250" y="4013200"/>
          <p14:tracePt t="55183" x="6959600" y="4013200"/>
          <p14:tracePt t="55190" x="6972300" y="4006850"/>
          <p14:tracePt t="55201" x="6985000" y="4000500"/>
          <p14:tracePt t="55218" x="7016750" y="3981450"/>
          <p14:tracePt t="55234" x="7042150" y="3968750"/>
          <p14:tracePt t="55251" x="7054850" y="3956050"/>
          <p14:tracePt t="55267" x="7073900" y="3949700"/>
          <p14:tracePt t="55284" x="7092950" y="3943350"/>
          <p14:tracePt t="55301" x="7118350" y="3930650"/>
          <p14:tracePt t="55318" x="7131050" y="3917950"/>
          <p14:tracePt t="55334" x="7156450" y="3905250"/>
          <p14:tracePt t="55351" x="7188200" y="3886200"/>
          <p14:tracePt t="55367" x="7200900" y="3873500"/>
          <p14:tracePt t="55384" x="7239000" y="3854450"/>
          <p14:tracePt t="55401" x="7258050" y="3848100"/>
          <p14:tracePt t="55417" x="7283450" y="3835400"/>
          <p14:tracePt t="55434" x="7302500" y="3822700"/>
          <p14:tracePt t="55451" x="7327900" y="3810000"/>
          <p14:tracePt t="55468" x="7353300" y="3803650"/>
          <p14:tracePt t="55470" x="7366000" y="3790950"/>
          <p14:tracePt t="55484" x="7378700" y="3790950"/>
          <p14:tracePt t="55501" x="7385050" y="3790950"/>
          <p14:tracePt t="55502" x="7397750" y="3784600"/>
          <p14:tracePt t="55517" x="7416800" y="3778250"/>
          <p14:tracePt t="55534" x="7454900" y="3771900"/>
          <p14:tracePt t="55551" x="7480300" y="3765550"/>
          <p14:tracePt t="55568" x="7505700" y="3752850"/>
          <p14:tracePt t="55584" x="7537450" y="3733800"/>
          <p14:tracePt t="55601" x="7581900" y="3714750"/>
          <p14:tracePt t="55617" x="7651750" y="3689350"/>
          <p14:tracePt t="55634" x="7702550" y="3670300"/>
          <p14:tracePt t="55651" x="7766050" y="3638550"/>
          <p14:tracePt t="55668" x="7791450" y="3625850"/>
          <p14:tracePt t="55684" x="7816850" y="3619500"/>
          <p14:tracePt t="55701" x="7842250" y="3606800"/>
          <p14:tracePt t="55718" x="7874000" y="3587750"/>
          <p14:tracePt t="55734" x="7899400" y="3575050"/>
          <p14:tracePt t="55751" x="7924800" y="3562350"/>
          <p14:tracePt t="55767" x="7943850" y="3549650"/>
          <p14:tracePt t="55785" x="7969250" y="3536950"/>
          <p14:tracePt t="55801" x="7988300" y="3530600"/>
          <p14:tracePt t="55817" x="8020050" y="3517900"/>
          <p14:tracePt t="55834" x="8064500" y="3498850"/>
          <p14:tracePt t="55850" x="8096250" y="3473450"/>
          <p14:tracePt t="55867" x="8115300" y="3467100"/>
          <p14:tracePt t="55870" x="8134350" y="3460750"/>
          <p14:tracePt t="55884" x="8140700" y="3460750"/>
          <p14:tracePt t="55900" x="8166100" y="3448050"/>
          <p14:tracePt t="55917" x="8191500" y="3435350"/>
          <p14:tracePt t="55934" x="8204200" y="3429000"/>
          <p14:tracePt t="55951" x="8229600" y="3409950"/>
          <p14:tracePt t="55968" x="8242300" y="3403600"/>
          <p14:tracePt t="55984" x="8267700" y="3390900"/>
          <p14:tracePt t="56001" x="8280400" y="3390900"/>
          <p14:tracePt t="56017" x="8293100" y="3384550"/>
          <p14:tracePt t="56034" x="8299450" y="3378200"/>
          <p14:tracePt t="56051" x="8305800" y="3378200"/>
          <p14:tracePt t="56067" x="8312150" y="3371850"/>
          <p14:tracePt t="56084" x="8318500" y="3365500"/>
          <p14:tracePt t="56101" x="8331200" y="3365500"/>
          <p14:tracePt t="56117" x="8337550" y="3365500"/>
          <p14:tracePt t="56134" x="8356600" y="3359150"/>
          <p14:tracePt t="56150" x="8362950" y="3352800"/>
          <p14:tracePt t="56167" x="8375650" y="3346450"/>
          <p14:tracePt t="56190" x="8375650" y="3340100"/>
          <p14:tracePt t="56215" x="8382000" y="3340100"/>
          <p14:tracePt t="56439" x="8375650" y="3346450"/>
          <p14:tracePt t="56446" x="8375650" y="3352800"/>
          <p14:tracePt t="56454" x="8362950" y="3371850"/>
          <p14:tracePt t="56468" x="8350250" y="3378200"/>
          <p14:tracePt t="56484" x="8293100" y="3416300"/>
          <p14:tracePt t="56500" x="8286750" y="3422650"/>
          <p14:tracePt t="56517" x="8255000" y="3454400"/>
          <p14:tracePt t="56534" x="8210550" y="3479800"/>
          <p14:tracePt t="56551" x="8185150" y="3498850"/>
          <p14:tracePt t="56567" x="8147050" y="3530600"/>
          <p14:tracePt t="56584" x="8108950" y="3549650"/>
          <p14:tracePt t="56601" x="8051800" y="3581400"/>
          <p14:tracePt t="56617" x="7956550" y="3632200"/>
          <p14:tracePt t="56634" x="7874000" y="3676650"/>
          <p14:tracePt t="56651" x="7785100" y="3721100"/>
          <p14:tracePt t="56667" x="7747000" y="3746500"/>
          <p14:tracePt t="56684" x="7727950" y="3746500"/>
          <p14:tracePt t="56700" x="7715250" y="3759200"/>
          <p14:tracePt t="56717" x="7708900" y="3759200"/>
          <p14:tracePt t="56734" x="7689850" y="3771900"/>
          <p14:tracePt t="56751" x="7658100" y="3797300"/>
          <p14:tracePt t="56767" x="7645400" y="3803650"/>
          <p14:tracePt t="57071"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Results: the mechanical tests on the original artwork, preloaded nail</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99" y="695807"/>
            <a:ext cx="9000000" cy="5303571"/>
          </a:xfrm>
          <a:prstGeom prst="rect">
            <a:avLst/>
          </a:prstGeom>
          <a:noFill/>
          <a:ln>
            <a:noFill/>
          </a:ln>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0236" y="3047006"/>
            <a:ext cx="2880000" cy="1674340"/>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15879330"/>
      </p:ext>
    </p:extLst>
  </p:cSld>
  <p:clrMapOvr>
    <a:masterClrMapping/>
  </p:clrMapOvr>
  <p:transition spd="med" advTm="498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88" x="3556000" y="3822700"/>
          <p14:tracePt t="8484" x="3543300" y="3822700"/>
          <p14:tracePt t="8499" x="3536950" y="3822700"/>
          <p14:tracePt t="8507" x="3530600" y="3822700"/>
          <p14:tracePt t="8540" x="3524250" y="3822700"/>
          <p14:tracePt t="8980" x="0" y="0"/>
        </p14:tracePtLst>
        <p14:tracePtLst>
          <p14:tracePt t="10068" x="1708150" y="4794250"/>
          <p14:tracePt t="10276" x="1714500" y="4787900"/>
          <p14:tracePt t="10284" x="1720850" y="4787900"/>
          <p14:tracePt t="10292" x="1720850" y="4781550"/>
          <p14:tracePt t="10306" x="1727200" y="4781550"/>
          <p14:tracePt t="10322" x="1733550" y="4768850"/>
          <p14:tracePt t="10339" x="1733550" y="4762500"/>
          <p14:tracePt t="10356" x="1733550" y="4756150"/>
          <p14:tracePt t="10380" x="1733550" y="4749800"/>
          <p14:tracePt t="10411" x="1733550" y="4743450"/>
          <p14:tracePt t="10420" x="1739900" y="4737100"/>
          <p14:tracePt t="10444" x="1739900" y="4730750"/>
          <p14:tracePt t="10451" x="1739900" y="4724400"/>
          <p14:tracePt t="10467" x="1739900" y="4718050"/>
          <p14:tracePt t="10483" x="1739900" y="4711700"/>
          <p14:tracePt t="10508" x="1746250" y="4705350"/>
          <p14:tracePt t="10516" x="1746250" y="4699000"/>
          <p14:tracePt t="10523" x="1746250" y="4692650"/>
          <p14:tracePt t="10539" x="1752600" y="4686300"/>
          <p14:tracePt t="10556" x="1752600" y="4679950"/>
          <p14:tracePt t="10677" x="1752600" y="4673600"/>
          <p14:tracePt t="10701" x="1752600" y="4667250"/>
          <p14:tracePt t="10732" x="1752600" y="4660900"/>
          <p14:tracePt t="10740" x="1758950" y="4660900"/>
          <p14:tracePt t="10812" x="1758950" y="4654550"/>
          <p14:tracePt t="11108" x="1758950" y="4648200"/>
          <p14:tracePt t="11140" x="1758950" y="4641850"/>
          <p14:tracePt t="11292" x="1758950" y="4635500"/>
          <p14:tracePt t="11324" x="1758950" y="4629150"/>
          <p14:tracePt t="11332" x="1765300" y="4629150"/>
          <p14:tracePt t="11340" x="1765300" y="4622800"/>
          <p14:tracePt t="11356" x="1771650" y="4610100"/>
          <p14:tracePt t="11380" x="1771650" y="4603750"/>
          <p14:tracePt t="11404" x="1771650" y="4597400"/>
          <p14:tracePt t="11411" x="1778000" y="4591050"/>
          <p14:tracePt t="11422" x="1778000" y="4584700"/>
          <p14:tracePt t="11439" x="1784350" y="4572000"/>
          <p14:tracePt t="11456" x="1790700" y="4559300"/>
          <p14:tracePt t="11473" x="1797050" y="4559300"/>
          <p14:tracePt t="11489" x="1797050" y="4552950"/>
          <p14:tracePt t="11506" x="1803400" y="4552950"/>
          <p14:tracePt t="11523" x="1803400" y="4546600"/>
          <p14:tracePt t="11676" x="1803400" y="4540250"/>
          <p14:tracePt t="11684" x="1803400" y="4533900"/>
          <p14:tracePt t="11692" x="1809750" y="4527550"/>
          <p14:tracePt t="11706" x="1809750" y="4521200"/>
          <p14:tracePt t="11852" x="1816100" y="4514850"/>
          <p14:tracePt t="11875" x="1816100" y="4508500"/>
          <p14:tracePt t="11884" x="1816100" y="4502150"/>
          <p14:tracePt t="11892" x="1816100" y="4495800"/>
          <p14:tracePt t="11906" x="1816100" y="4489450"/>
          <p14:tracePt t="11922" x="1816100" y="4483100"/>
          <p14:tracePt t="11939" x="1816100" y="4476750"/>
          <p14:tracePt t="12028" x="1816100" y="4464050"/>
          <p14:tracePt t="12035" x="1816100" y="4457700"/>
          <p14:tracePt t="12044" x="1822450" y="4451350"/>
          <p14:tracePt t="12060" x="1822450" y="4445000"/>
          <p14:tracePt t="12083" x="1822450" y="4438650"/>
          <p14:tracePt t="12172" x="1822450" y="4432300"/>
          <p14:tracePt t="12180" x="1828800" y="4432300"/>
          <p14:tracePt t="12189" x="1828800" y="4425950"/>
          <p14:tracePt t="12205" x="1835150" y="4419600"/>
          <p14:tracePt t="12222" x="1835150" y="4413250"/>
          <p14:tracePt t="12239" x="1835150" y="4406900"/>
          <p14:tracePt t="12256" x="1841500" y="4406900"/>
          <p14:tracePt t="12272" x="1841500" y="4400550"/>
          <p14:tracePt t="12356" x="1847850" y="4394200"/>
          <p14:tracePt t="12365" x="1847850" y="4387850"/>
          <p14:tracePt t="12381" x="1847850" y="4381500"/>
          <p14:tracePt t="12389" x="1854200" y="4381500"/>
          <p14:tracePt t="12406" x="1860550" y="4375150"/>
          <p14:tracePt t="12422" x="1873250" y="4368800"/>
          <p14:tracePt t="12456" x="1879600" y="4362450"/>
          <p14:tracePt t="12473" x="1885950" y="4362450"/>
          <p14:tracePt t="12489" x="1892300" y="4362450"/>
          <p14:tracePt t="12491" x="1892300" y="4349750"/>
          <p14:tracePt t="12506" x="1898650" y="4343400"/>
          <p14:tracePt t="12523" x="1911350" y="4337050"/>
          <p14:tracePt t="12524" x="1917700" y="4330700"/>
          <p14:tracePt t="12540" x="1924050" y="4324350"/>
          <p14:tracePt t="12556" x="1936750" y="4318000"/>
          <p14:tracePt t="12572" x="1943100" y="4305300"/>
          <p14:tracePt t="12589" x="1949450" y="4298950"/>
          <p14:tracePt t="12606" x="1955800" y="4292600"/>
          <p14:tracePt t="12622" x="1962150" y="4279900"/>
          <p14:tracePt t="12639" x="1981200" y="4260850"/>
          <p14:tracePt t="12656" x="1993900" y="4248150"/>
          <p14:tracePt t="12659" x="2000250" y="4248150"/>
          <p14:tracePt t="12672" x="2006600" y="4235450"/>
          <p14:tracePt t="12689" x="2019300" y="4222750"/>
          <p14:tracePt t="12706" x="2032000" y="4210050"/>
          <p14:tracePt t="12708" x="2038350" y="4210050"/>
          <p14:tracePt t="12723" x="2051050" y="4197350"/>
          <p14:tracePt t="12739" x="2051050" y="4191000"/>
          <p14:tracePt t="12756" x="2057400" y="4184650"/>
          <p14:tracePt t="12772" x="2070100" y="4171950"/>
          <p14:tracePt t="12789" x="2076450" y="4159250"/>
          <p14:tracePt t="12875" x="2082800" y="4152900"/>
          <p14:tracePt t="12973" x="2082800" y="4146550"/>
          <p14:tracePt t="12981" x="2089150" y="4140200"/>
          <p14:tracePt t="13117" x="2095500" y="4133850"/>
          <p14:tracePt t="13126" x="2095500" y="4127500"/>
          <p14:tracePt t="13140" x="2108200" y="4114800"/>
          <p14:tracePt t="13158" x="2114550" y="4114800"/>
          <p14:tracePt t="13172" x="2120900" y="4108450"/>
          <p14:tracePt t="13206" x="2120900" y="4102100"/>
          <p14:tracePt t="13228" x="2127250" y="4102100"/>
          <p14:tracePt t="13239" x="2127250" y="4095750"/>
          <p14:tracePt t="13256" x="2133600" y="4089400"/>
          <p14:tracePt t="13273" x="2139950" y="4076700"/>
          <p14:tracePt t="13289" x="2152650" y="4076700"/>
          <p14:tracePt t="13306" x="2159000" y="4070350"/>
          <p14:tracePt t="13307" x="2165350" y="4064000"/>
          <p14:tracePt t="13322" x="2171700" y="4057650"/>
          <p14:tracePt t="13339" x="2184400" y="4038600"/>
          <p14:tracePt t="13356" x="2197100" y="4032250"/>
          <p14:tracePt t="13373" x="2209800" y="4025900"/>
          <p14:tracePt t="13389" x="2216150" y="4019550"/>
          <p14:tracePt t="13406" x="2222500" y="4013200"/>
          <p14:tracePt t="13422" x="2222500" y="4006850"/>
          <p14:tracePt t="13439" x="2222500" y="4000500"/>
          <p14:tracePt t="13459" x="2228850" y="4000500"/>
          <p14:tracePt t="13483" x="2228850" y="3994150"/>
          <p14:tracePt t="13507" x="2235200" y="3994150"/>
          <p14:tracePt t="13868" x="0" y="0"/>
        </p14:tracePtLst>
        <p14:tracePtLst>
          <p14:tracePt t="14532" x="3835400" y="2940050"/>
          <p14:tracePt t="14587" x="3841750" y="2940050"/>
          <p14:tracePt t="14603" x="3848100" y="2940050"/>
          <p14:tracePt t="14620" x="3854450" y="2933700"/>
          <p14:tracePt t="14628" x="3860800" y="2933700"/>
          <p14:tracePt t="14639" x="3867150" y="2933700"/>
          <p14:tracePt t="14656" x="3879850" y="2914650"/>
          <p14:tracePt t="14659" x="3892550" y="2908300"/>
          <p14:tracePt t="14673" x="3924300" y="2901950"/>
          <p14:tracePt t="14689" x="3975100" y="2876550"/>
          <p14:tracePt t="14706" x="3994150" y="2863850"/>
          <p14:tracePt t="14722" x="4070350" y="2832100"/>
          <p14:tracePt t="14739" x="4152900" y="2787650"/>
          <p14:tracePt t="14756" x="4184650" y="2768600"/>
          <p14:tracePt t="14772" x="4229100" y="2749550"/>
          <p14:tracePt t="14789" x="4273550" y="2724150"/>
          <p14:tracePt t="14806" x="4305300" y="2705100"/>
          <p14:tracePt t="14822" x="4343400" y="2686050"/>
          <p14:tracePt t="14839" x="4356100" y="2673350"/>
          <p14:tracePt t="14856" x="4368800" y="2667000"/>
          <p14:tracePt t="14872" x="4387850" y="2660650"/>
          <p14:tracePt t="14889" x="4406900" y="2654300"/>
          <p14:tracePt t="14906" x="4432300" y="2641600"/>
          <p14:tracePt t="14923" x="4457700" y="2628900"/>
          <p14:tracePt t="14924" x="4476750" y="2622550"/>
          <p14:tracePt t="14939" x="4508500" y="2609850"/>
          <p14:tracePt t="14956" x="4540250" y="2597150"/>
          <p14:tracePt t="14973" x="4591050" y="2578100"/>
          <p14:tracePt t="14989" x="4641850" y="2552700"/>
          <p14:tracePt t="15006" x="4686300" y="2533650"/>
          <p14:tracePt t="15022" x="4737100" y="2501900"/>
          <p14:tracePt t="15039" x="4781550" y="2476500"/>
          <p14:tracePt t="15056" x="4845050" y="2444750"/>
          <p14:tracePt t="15072" x="4895850" y="2419350"/>
          <p14:tracePt t="15089" x="4940300" y="2393950"/>
          <p14:tracePt t="15105" x="4991100" y="2368550"/>
          <p14:tracePt t="15122" x="5003800" y="2362200"/>
          <p14:tracePt t="15124" x="5010150" y="2362200"/>
          <p14:tracePt t="15139" x="5016500" y="2355850"/>
          <p14:tracePt t="16260" x="0" y="0"/>
        </p14:tracePtLst>
        <p14:tracePtLst>
          <p14:tracePt t="21748" x="1720850" y="4692650"/>
          <p14:tracePt t="21995" x="1727200" y="4692650"/>
          <p14:tracePt t="22060" x="1733550" y="4692650"/>
          <p14:tracePt t="22068" x="1733550" y="4686300"/>
          <p14:tracePt t="22083" x="1733550" y="4679950"/>
          <p14:tracePt t="22116" x="1733550" y="4673600"/>
          <p14:tracePt t="22124" x="1739900" y="4667250"/>
          <p14:tracePt t="22155" x="1739900" y="4660900"/>
          <p14:tracePt t="22188" x="1739900" y="4654550"/>
          <p14:tracePt t="22204" x="1746250" y="4648200"/>
          <p14:tracePt t="22211" x="1752600" y="4648200"/>
          <p14:tracePt t="22244" x="1752600" y="4641850"/>
          <p14:tracePt t="22252" x="1752600" y="4635500"/>
          <p14:tracePt t="22276" x="1752600" y="4629150"/>
          <p14:tracePt t="22299" x="1752600" y="4622800"/>
          <p14:tracePt t="22396" x="1752600" y="4616450"/>
          <p14:tracePt t="22404" x="1758950" y="4616450"/>
          <p14:tracePt t="22419" x="1765300" y="4610100"/>
          <p14:tracePt t="22532" x="1771650" y="4597400"/>
          <p14:tracePt t="22644" x="1771650" y="4591050"/>
          <p14:tracePt t="22652" x="1778000" y="4584700"/>
          <p14:tracePt t="22662" x="1778000" y="4578350"/>
          <p14:tracePt t="22677" x="1784350" y="4578350"/>
          <p14:tracePt t="22748" x="1784350" y="4572000"/>
          <p14:tracePt t="22788" x="1797050" y="4565650"/>
          <p14:tracePt t="22795" x="1797050" y="4559300"/>
          <p14:tracePt t="22812" x="1797050" y="4552950"/>
          <p14:tracePt t="22828" x="1797050" y="4546600"/>
          <p14:tracePt t="22839" x="1797050" y="4540250"/>
          <p14:tracePt t="22856" x="1803400" y="4533900"/>
          <p14:tracePt t="22872" x="1809750" y="4533900"/>
          <p14:tracePt t="22916" x="1809750" y="4527550"/>
          <p14:tracePt t="22924" x="1816100" y="4521200"/>
          <p14:tracePt t="22956" x="1822450" y="4521200"/>
          <p14:tracePt t="22963" x="1822450" y="4508500"/>
          <p14:tracePt t="22980" x="1828800" y="4508500"/>
          <p14:tracePt t="22989" x="1828800" y="4502150"/>
          <p14:tracePt t="23006" x="1835150" y="4495800"/>
          <p14:tracePt t="23022" x="1835150" y="4489450"/>
          <p14:tracePt t="23039" x="1841500" y="4476750"/>
          <p14:tracePt t="23072" x="1847850" y="4470400"/>
          <p14:tracePt t="23089" x="1847850" y="4464050"/>
          <p14:tracePt t="23122" x="1847850" y="4457700"/>
          <p14:tracePt t="23139" x="1860550" y="4451350"/>
          <p14:tracePt t="23356" x="1866900" y="4445000"/>
          <p14:tracePt t="23372" x="1873250" y="4445000"/>
          <p14:tracePt t="23387" x="1873250" y="4438650"/>
          <p14:tracePt t="23404" x="1873250" y="4432300"/>
          <p14:tracePt t="23420" x="1879600" y="4432300"/>
          <p14:tracePt t="23428" x="1879600" y="4425950"/>
          <p14:tracePt t="23440" x="1879600" y="4419600"/>
          <p14:tracePt t="23468" x="1885950" y="4419600"/>
          <p14:tracePt t="23483" x="1892300" y="4419600"/>
          <p14:tracePt t="23492" x="1892300" y="4413250"/>
          <p14:tracePt t="23524" x="1898650" y="4413250"/>
          <p14:tracePt t="23532" x="1898650" y="4406900"/>
          <p14:tracePt t="23540" x="1905000" y="4400550"/>
          <p14:tracePt t="23555" x="1911350" y="4387850"/>
          <p14:tracePt t="24323" x="1911350" y="4381500"/>
          <p14:tracePt t="24821" x="1917700" y="4381500"/>
          <p14:tracePt t="24829" x="1924050" y="4375150"/>
          <p14:tracePt t="24839" x="1930400" y="4368800"/>
          <p14:tracePt t="24856" x="1930400" y="4362450"/>
          <p14:tracePt t="24872" x="1936750" y="4349750"/>
          <p14:tracePt t="24889" x="1943100" y="4343400"/>
          <p14:tracePt t="24906" x="1949450" y="4330700"/>
          <p14:tracePt t="24923" x="1955800" y="4330700"/>
          <p14:tracePt t="25043" x="1955800" y="4324350"/>
          <p14:tracePt t="25051" x="1962150" y="4318000"/>
          <p14:tracePt t="25059" x="1968500" y="4318000"/>
          <p14:tracePt t="25072" x="1968500" y="4311650"/>
          <p14:tracePt t="25089" x="1968500" y="4305300"/>
          <p14:tracePt t="25106" x="1974850" y="4305300"/>
          <p14:tracePt t="25124" x="1981200" y="4298950"/>
          <p14:tracePt t="25140" x="1981200" y="4292600"/>
          <p14:tracePt t="25316" x="1981200" y="4286250"/>
          <p14:tracePt t="25404" x="1981200" y="4279900"/>
          <p14:tracePt t="26196" x="1981200" y="4273550"/>
          <p14:tracePt t="26204" x="1981200" y="4267200"/>
          <p14:tracePt t="26212" x="1987550" y="4267200"/>
          <p14:tracePt t="26228" x="1993900" y="4267200"/>
          <p14:tracePt t="26364" x="1993900" y="4260850"/>
          <p14:tracePt t="26532" x="2000250" y="4260850"/>
          <p14:tracePt t="26636" x="2000250" y="4254500"/>
          <p14:tracePt t="26644" x="2006600" y="4254500"/>
          <p14:tracePt t="26656" x="2006600" y="4248150"/>
          <p14:tracePt t="26672" x="2012950" y="4241800"/>
          <p14:tracePt t="26689" x="2019300" y="4235450"/>
          <p14:tracePt t="26706" x="2019300" y="4229100"/>
          <p14:tracePt t="26707" x="2025650" y="4222750"/>
          <p14:tracePt t="26723" x="2032000" y="4216400"/>
          <p14:tracePt t="26739" x="2051050" y="4203700"/>
          <p14:tracePt t="26756" x="2057400" y="4197350"/>
          <p14:tracePt t="27035" x="2063750" y="4191000"/>
          <p14:tracePt t="27052" x="2070100" y="4184650"/>
          <p14:tracePt t="27059" x="2076450" y="4184650"/>
          <p14:tracePt t="27072" x="2076450" y="4178300"/>
          <p14:tracePt t="27089" x="2089150" y="4178300"/>
          <p14:tracePt t="27106" x="2089150" y="4171950"/>
          <p14:tracePt t="27388" x="2089150" y="4165600"/>
          <p14:tracePt t="27396" x="2095500" y="4165600"/>
          <p14:tracePt t="27405" x="2095500" y="4159250"/>
          <p14:tracePt t="27422" x="2108200" y="4152900"/>
          <p14:tracePt t="27476" x="2114550" y="4152900"/>
          <p14:tracePt t="27483" x="2114550" y="4146550"/>
          <p14:tracePt t="27492" x="2120900" y="4146550"/>
          <p14:tracePt t="27505" x="2127250" y="4146550"/>
          <p14:tracePt t="27524" x="2139950" y="4133850"/>
          <p14:tracePt t="27564" x="2139950" y="4127500"/>
          <p14:tracePt t="27571" x="2146300" y="4127500"/>
          <p14:tracePt t="27579" x="2152650" y="4127500"/>
          <p14:tracePt t="27589" x="2152650" y="4121150"/>
          <p14:tracePt t="27915" x="2152650" y="4114800"/>
          <p14:tracePt t="27939" x="2152650" y="4108450"/>
          <p14:tracePt t="27947" x="2159000" y="4108450"/>
          <p14:tracePt t="27956" x="2159000" y="4102100"/>
          <p14:tracePt t="27972" x="2165350" y="4095750"/>
          <p14:tracePt t="27995" x="2171700" y="4095750"/>
          <p14:tracePt t="28005" x="2171700" y="4089400"/>
          <p14:tracePt t="28022" x="2178050" y="4083050"/>
          <p14:tracePt t="28056" x="2184400" y="4076700"/>
          <p14:tracePt t="28072" x="2190750" y="4070350"/>
          <p14:tracePt t="28091" x="2209800" y="4051300"/>
          <p14:tracePt t="28094" x="2222500" y="4038600"/>
          <p14:tracePt t="28106" x="2235200" y="4032250"/>
          <p14:tracePt t="28123" x="2260600" y="4006850"/>
          <p14:tracePt t="28139" x="2279650" y="3994150"/>
          <p14:tracePt t="28156" x="2298700" y="3981450"/>
          <p14:tracePt t="28172" x="2305050" y="3975100"/>
          <p14:tracePt t="28189" x="2311400" y="3975100"/>
          <p14:tracePt t="28212" x="2317750" y="3975100"/>
          <p14:tracePt t="28223" x="2317750" y="3968750"/>
          <p14:tracePt t="28239" x="2330450" y="3962400"/>
          <p14:tracePt t="28316" x="2336800" y="3962400"/>
          <p14:tracePt t="28323" x="2349500" y="3956050"/>
          <p14:tracePt t="28331" x="2362200" y="3949700"/>
          <p14:tracePt t="28340" x="2368550" y="3943350"/>
          <p14:tracePt t="28356" x="2381250" y="3930650"/>
          <p14:tracePt t="28372" x="2387600" y="3924300"/>
          <p14:tracePt t="28389" x="2400300" y="3924300"/>
          <p14:tracePt t="28405" x="2406650" y="3924300"/>
          <p14:tracePt t="28428" x="2413000" y="3924300"/>
          <p14:tracePt t="28439" x="2413000" y="3917950"/>
          <p14:tracePt t="28455" x="2413000" y="3911600"/>
          <p14:tracePt t="28472" x="2425700" y="3911600"/>
          <p14:tracePt t="28489" x="2432050" y="3898900"/>
          <p14:tracePt t="28505" x="2438400" y="3892550"/>
          <p14:tracePt t="28507" x="2444750" y="3892550"/>
          <p14:tracePt t="28522" x="2444750" y="3886200"/>
          <p14:tracePt t="28539" x="2451100" y="3886200"/>
          <p14:tracePt t="28564" x="2457450" y="3886200"/>
          <p14:tracePt t="28579" x="2470150" y="3879850"/>
          <p14:tracePt t="28589" x="2470150" y="3873500"/>
          <p14:tracePt t="28606" x="2489200" y="3867150"/>
          <p14:tracePt t="28622" x="2508250" y="3854450"/>
          <p14:tracePt t="28639" x="2514600" y="3848100"/>
          <p14:tracePt t="28656" x="2533650" y="3835400"/>
          <p14:tracePt t="28672" x="2546350" y="3829050"/>
          <p14:tracePt t="28689" x="2552700" y="3829050"/>
          <p14:tracePt t="28705" x="2559050" y="3822700"/>
          <p14:tracePt t="28732" x="2565400" y="3822700"/>
          <p14:tracePt t="28764" x="2571750" y="3816350"/>
          <p14:tracePt t="28772" x="2578100" y="3816350"/>
          <p14:tracePt t="28780" x="2578100" y="3810000"/>
          <p14:tracePt t="28789" x="2584450" y="3810000"/>
          <p14:tracePt t="28812" x="2590800" y="3810000"/>
          <p14:tracePt t="28822" x="2590800" y="3803650"/>
          <p14:tracePt t="28839" x="2597150" y="3803650"/>
          <p14:tracePt t="28855" x="2597150" y="3797300"/>
          <p14:tracePt t="28872" x="2603500" y="3797300"/>
          <p14:tracePt t="28900" x="2603500" y="3790950"/>
          <p14:tracePt t="28909" x="2609850" y="3790950"/>
          <p14:tracePt t="28932" x="2616200" y="3790950"/>
          <p14:tracePt t="28955" x="2616200" y="3784600"/>
          <p14:tracePt t="29069" x="2628900" y="3784600"/>
          <p14:tracePt t="29078" x="2628900" y="3778250"/>
          <p14:tracePt t="29093" x="2635250" y="3778250"/>
          <p14:tracePt t="29105" x="2641600" y="3778250"/>
          <p14:tracePt t="29122" x="2641600" y="3771900"/>
          <p14:tracePt t="29139" x="2641600" y="3765550"/>
          <p14:tracePt t="29244" x="2647950" y="3765550"/>
          <p14:tracePt t="29251" x="2654300" y="3759200"/>
          <p14:tracePt t="29260" x="2660650" y="3759200"/>
          <p14:tracePt t="29276" x="2667000" y="3752850"/>
          <p14:tracePt t="29289" x="2673350" y="3752850"/>
          <p14:tracePt t="29305" x="2679700" y="3746500"/>
          <p14:tracePt t="29322" x="2698750" y="3733800"/>
          <p14:tracePt t="29339" x="2724150" y="3721100"/>
          <p14:tracePt t="29355" x="2743200" y="3714750"/>
          <p14:tracePt t="29372" x="2762250" y="3702050"/>
          <p14:tracePt t="29389" x="2774950" y="3689350"/>
          <p14:tracePt t="29406" x="2787650" y="3683000"/>
          <p14:tracePt t="29422" x="2794000" y="3683000"/>
          <p14:tracePt t="29439" x="2800350" y="3676650"/>
          <p14:tracePt t="29455" x="2806700" y="3676650"/>
          <p14:tracePt t="29472" x="2813050" y="3676650"/>
          <p14:tracePt t="29489" x="2825750" y="3670300"/>
          <p14:tracePt t="29506" x="2825750" y="3663950"/>
          <p14:tracePt t="29522" x="2844800" y="3663950"/>
          <p14:tracePt t="29539" x="2863850" y="3657600"/>
          <p14:tracePt t="29555" x="2870200" y="3651250"/>
          <p14:tracePt t="29572" x="2882900" y="3644900"/>
          <p14:tracePt t="29589" x="2889250" y="3638550"/>
          <p14:tracePt t="29605" x="2901950" y="3632200"/>
          <p14:tracePt t="29622" x="2914650" y="3632200"/>
          <p14:tracePt t="29639" x="2927350" y="3632200"/>
          <p14:tracePt t="29655" x="2940050" y="3619500"/>
          <p14:tracePt t="29672" x="2952750" y="3613150"/>
          <p14:tracePt t="29689" x="2971800" y="3606800"/>
          <p14:tracePt t="29705" x="2990850" y="3594100"/>
          <p14:tracePt t="29722" x="3003550" y="3587750"/>
          <p14:tracePt t="29725" x="3009900" y="3587750"/>
          <p14:tracePt t="29739" x="3028950" y="3581400"/>
          <p14:tracePt t="29756" x="3041650" y="3575050"/>
          <p14:tracePt t="29773" x="3048000" y="3568700"/>
          <p14:tracePt t="29789" x="3067050" y="3556000"/>
          <p14:tracePt t="29805" x="3086100" y="3549650"/>
          <p14:tracePt t="29823" x="3105150" y="3536950"/>
          <p14:tracePt t="29839" x="3111500" y="3530600"/>
          <p14:tracePt t="29856" x="3124200" y="3530600"/>
          <p14:tracePt t="29872" x="3143250" y="3524250"/>
          <p14:tracePt t="29889" x="3162300" y="3511550"/>
          <p14:tracePt t="29906" x="3168650" y="3511550"/>
          <p14:tracePt t="29908" x="3181350" y="3505200"/>
          <p14:tracePt t="29922" x="3187700" y="3498850"/>
          <p14:tracePt t="29939" x="3206750" y="3486150"/>
          <p14:tracePt t="29955" x="3219450" y="3486150"/>
          <p14:tracePt t="29972" x="3219450" y="3479800"/>
          <p14:tracePt t="29989" x="3232150" y="3473450"/>
          <p14:tracePt t="30005" x="3244850" y="3467100"/>
          <p14:tracePt t="30022" x="3257550" y="3467100"/>
          <p14:tracePt t="30039" x="3263900" y="3460750"/>
          <p14:tracePt t="30055" x="3276600" y="3454400"/>
          <p14:tracePt t="30072" x="3289300" y="3454400"/>
          <p14:tracePt t="30089" x="3308350" y="3441700"/>
          <p14:tracePt t="30105" x="3314700" y="3435350"/>
          <p14:tracePt t="30123" x="3340100" y="3422650"/>
          <p14:tracePt t="30139" x="3352800" y="3422650"/>
          <p14:tracePt t="30156" x="3359150" y="3422650"/>
          <p14:tracePt t="30172" x="3371850" y="3416300"/>
          <p14:tracePt t="30189" x="3378200" y="3416300"/>
          <p14:tracePt t="30205" x="3390900" y="3409950"/>
          <p14:tracePt t="30236" x="3397250" y="3403600"/>
          <p14:tracePt t="30252" x="3403600" y="3403600"/>
          <p14:tracePt t="30268" x="3409950" y="3403600"/>
          <p14:tracePt t="30276" x="3416300" y="3403600"/>
          <p14:tracePt t="30289" x="3422650" y="3403600"/>
          <p14:tracePt t="30306" x="3422650" y="3397250"/>
          <p14:tracePt t="30322" x="3429000" y="3397250"/>
          <p14:tracePt t="30339" x="3448050" y="3390900"/>
          <p14:tracePt t="30356" x="3454400" y="3384550"/>
          <p14:tracePt t="30372" x="3467100" y="3384550"/>
          <p14:tracePt t="30406" x="3479800" y="3384550"/>
          <p14:tracePt t="30422" x="3486150" y="3378200"/>
          <p14:tracePt t="30439" x="3498850" y="3371850"/>
          <p14:tracePt t="30456" x="3511550" y="3359150"/>
          <p14:tracePt t="30472" x="3543300" y="3346450"/>
          <p14:tracePt t="30489" x="3568700" y="3327400"/>
          <p14:tracePt t="30506" x="3613150" y="3308350"/>
          <p14:tracePt t="30507" x="3638550" y="3289300"/>
          <p14:tracePt t="30522" x="3663950" y="3270250"/>
          <p14:tracePt t="30539" x="3752850" y="3232150"/>
          <p14:tracePt t="30555" x="3790950" y="3200400"/>
          <p14:tracePt t="30572" x="3854450" y="3162300"/>
          <p14:tracePt t="30589" x="3924300" y="3130550"/>
          <p14:tracePt t="30605" x="3975100" y="3092450"/>
          <p14:tracePt t="30622" x="4032250" y="3060700"/>
          <p14:tracePt t="30638" x="4076700" y="3028950"/>
          <p14:tracePt t="30656" x="4114800" y="3009900"/>
          <p14:tracePt t="30659" x="4127500" y="2990850"/>
          <p14:tracePt t="30672" x="4133850" y="2965450"/>
          <p14:tracePt t="30689" x="4152900" y="2952750"/>
          <p14:tracePt t="30705" x="4165600" y="2946400"/>
          <p14:tracePt t="30723" x="4178300" y="2940050"/>
          <p14:tracePt t="30739" x="4178300" y="2933700"/>
          <p14:tracePt t="30812" x="4178300" y="2927350"/>
          <p14:tracePt t="30820" x="4178300" y="2921000"/>
          <p14:tracePt t="30844" x="4184650" y="2921000"/>
          <p14:tracePt t="30852" x="4184650" y="2914650"/>
          <p14:tracePt t="30860" x="4184650" y="2908300"/>
          <p14:tracePt t="30872" x="4191000" y="2901950"/>
          <p14:tracePt t="30889" x="4197350" y="2889250"/>
          <p14:tracePt t="30907" x="4235450" y="2857500"/>
          <p14:tracePt t="30922" x="4248150" y="2844800"/>
          <p14:tracePt t="30939" x="4286250" y="2819400"/>
          <p14:tracePt t="30956" x="4305300" y="2800350"/>
          <p14:tracePt t="30972" x="4318000" y="2794000"/>
          <p14:tracePt t="30989" x="4349750" y="2781300"/>
          <p14:tracePt t="31005" x="4356100" y="2774950"/>
          <p14:tracePt t="31022" x="4368800" y="2762250"/>
          <p14:tracePt t="31039" x="4381500" y="2755900"/>
          <p14:tracePt t="31056" x="4387850" y="2749550"/>
          <p14:tracePt t="31072" x="4394200" y="2743200"/>
          <p14:tracePt t="31089" x="4400550" y="2736850"/>
          <p14:tracePt t="31105" x="4406900" y="2730500"/>
          <p14:tracePt t="31107" x="4419600" y="2724150"/>
          <p14:tracePt t="31122" x="4419600" y="2717800"/>
          <p14:tracePt t="31139" x="4451350" y="2698750"/>
          <p14:tracePt t="31155" x="4464050" y="2686050"/>
          <p14:tracePt t="31172" x="4464050" y="2679700"/>
          <p14:tracePt t="31189" x="4464050" y="2673350"/>
          <p14:tracePt t="31206" x="4470400" y="2673350"/>
          <p14:tracePt t="31222" x="4476750" y="2667000"/>
          <p14:tracePt t="31239" x="4483100" y="2667000"/>
          <p14:tracePt t="31347" x="4489450" y="2660650"/>
          <p14:tracePt t="31372" x="4495800" y="2660650"/>
          <p14:tracePt t="31404" x="4495800" y="2654300"/>
          <p14:tracePt t="31420" x="4495800" y="2647950"/>
          <p14:tracePt t="31427" x="4502150" y="2647950"/>
          <p14:tracePt t="31439" x="4508500" y="2641600"/>
          <p14:tracePt t="31456" x="4514850" y="2635250"/>
          <p14:tracePt t="31472" x="4533900" y="2635250"/>
          <p14:tracePt t="31475" x="4540250" y="2628900"/>
          <p14:tracePt t="31489" x="4540250" y="2622550"/>
          <p14:tracePt t="31505" x="4546600" y="2616200"/>
          <p14:tracePt t="31522" x="4559300" y="2616200"/>
          <p14:tracePt t="31555" x="4559300" y="2609850"/>
          <p14:tracePt t="31668" x="4565650" y="2603500"/>
          <p14:tracePt t="31675" x="4572000" y="2603500"/>
          <p14:tracePt t="31683" x="4578350" y="2597150"/>
          <p14:tracePt t="31700" x="4591050" y="2590800"/>
          <p14:tracePt t="31715" x="4603750" y="2584450"/>
          <p14:tracePt t="31723" x="4610100" y="2584450"/>
          <p14:tracePt t="31739" x="4622800" y="2571750"/>
          <p14:tracePt t="31756" x="4629150" y="2571750"/>
          <p14:tracePt t="31772" x="4629150" y="2565400"/>
          <p14:tracePt t="31980" x="4635500" y="2565400"/>
          <p14:tracePt t="32116" x="4635500" y="2559050"/>
          <p14:tracePt t="32124" x="4641850" y="2559050"/>
          <p14:tracePt t="32132" x="4648200" y="2552700"/>
          <p14:tracePt t="32140" x="4660900" y="2546350"/>
          <p14:tracePt t="32156" x="4686300" y="2527300"/>
          <p14:tracePt t="32172" x="4711700" y="2514600"/>
          <p14:tracePt t="32189" x="4749800" y="2495550"/>
          <p14:tracePt t="32206" x="4787900" y="2463800"/>
          <p14:tracePt t="32222" x="4819650" y="2438400"/>
          <p14:tracePt t="32239" x="4851400" y="2413000"/>
          <p14:tracePt t="32256" x="4876800" y="2393950"/>
          <p14:tracePt t="32272" x="4908550" y="2362200"/>
          <p14:tracePt t="32289" x="4927600" y="2343150"/>
          <p14:tracePt t="32305" x="4940300" y="2330450"/>
          <p14:tracePt t="32322" x="4978400" y="2305050"/>
          <p14:tracePt t="32324" x="4984750" y="2298700"/>
          <p14:tracePt t="32339" x="4997450" y="2292350"/>
          <p14:tracePt t="32355" x="4997450" y="2286000"/>
          <p14:tracePt t="32372" x="4997450" y="2279650"/>
          <p14:tracePt t="32389" x="5010150" y="2279650"/>
          <p14:tracePt t="32406" x="5010150" y="2273300"/>
          <p14:tracePt t="32422" x="5016500" y="2266950"/>
          <p14:tracePt t="32439" x="5022850" y="2260600"/>
          <p14:tracePt t="33869" x="0" y="0"/>
        </p14:tracePtLst>
        <p14:tracePtLst>
          <p14:tracePt t="36492" x="6648450" y="3308350"/>
          <p14:tracePt t="36979" x="6635750" y="3314700"/>
          <p14:tracePt t="36995" x="6623050" y="3321050"/>
          <p14:tracePt t="37003" x="6610350" y="3321050"/>
          <p14:tracePt t="37012" x="6604000" y="3333750"/>
          <p14:tracePt t="37022" x="6597650" y="3333750"/>
          <p14:tracePt t="37038" x="6578600" y="3333750"/>
          <p14:tracePt t="37055" x="6572250" y="3346450"/>
          <p14:tracePt t="37072" x="6565900" y="3346450"/>
          <p14:tracePt t="37089" x="6565900" y="3352800"/>
          <p14:tracePt t="37105" x="6540500" y="3359150"/>
          <p14:tracePt t="37122" x="6515100" y="3378200"/>
          <p14:tracePt t="37139" x="6470650" y="3403600"/>
          <p14:tracePt t="37155" x="6445250" y="3416300"/>
          <p14:tracePt t="37172" x="6432550" y="3429000"/>
          <p14:tracePt t="37189" x="6419850" y="3435350"/>
          <p14:tracePt t="37205" x="6413500" y="3448050"/>
          <p14:tracePt t="37222" x="6400800" y="3454400"/>
          <p14:tracePt t="37239" x="6394450" y="3454400"/>
          <p14:tracePt t="37256" x="6388100" y="3460750"/>
          <p14:tracePt t="37272" x="6381750" y="3473450"/>
          <p14:tracePt t="37288" x="6375400" y="3492500"/>
          <p14:tracePt t="37305" x="6362700" y="3505200"/>
          <p14:tracePt t="37322" x="6350000" y="3524250"/>
          <p14:tracePt t="37339" x="6337300" y="3549650"/>
          <p14:tracePt t="37355" x="6330950" y="3556000"/>
          <p14:tracePt t="37372" x="6330950" y="3568700"/>
          <p14:tracePt t="37389" x="6330950" y="3581400"/>
          <p14:tracePt t="37406" x="6324600" y="3587750"/>
          <p14:tracePt t="37422" x="6318250" y="3594100"/>
          <p14:tracePt t="37439" x="6318250" y="3600450"/>
          <p14:tracePt t="37455" x="6318250" y="3619500"/>
          <p14:tracePt t="37472" x="6305550" y="3651250"/>
          <p14:tracePt t="37489" x="6299200" y="3676650"/>
          <p14:tracePt t="37505" x="6292850" y="3695700"/>
          <p14:tracePt t="37522" x="6292850" y="3721100"/>
          <p14:tracePt t="37524" x="6286500" y="3727450"/>
          <p14:tracePt t="37538" x="6286500" y="3740150"/>
          <p14:tracePt t="37555" x="6286500" y="3765550"/>
          <p14:tracePt t="37572" x="6286500" y="3784600"/>
          <p14:tracePt t="37589" x="6286500" y="3810000"/>
          <p14:tracePt t="37605" x="6280150" y="3841750"/>
          <p14:tracePt t="37622" x="6267450" y="3873500"/>
          <p14:tracePt t="37639" x="6267450" y="3911600"/>
          <p14:tracePt t="37655" x="6261100" y="3943350"/>
          <p14:tracePt t="37672" x="6254750" y="3994150"/>
          <p14:tracePt t="37689" x="6254750" y="4032250"/>
          <p14:tracePt t="37705" x="6248400" y="4070350"/>
          <p14:tracePt t="37707" x="6248400" y="4089400"/>
          <p14:tracePt t="37722" x="6248400" y="4102100"/>
          <p14:tracePt t="37739" x="6248400" y="4140200"/>
          <p14:tracePt t="37755" x="6248400" y="4146550"/>
          <p14:tracePt t="37772" x="6248400" y="4178300"/>
          <p14:tracePt t="37788" x="6248400" y="4203700"/>
          <p14:tracePt t="37805" x="6248400" y="4235450"/>
          <p14:tracePt t="37822" x="6248400" y="4260850"/>
          <p14:tracePt t="37838" x="6248400" y="4273550"/>
          <p14:tracePt t="37855" x="6248400" y="4292600"/>
          <p14:tracePt t="37872" x="6248400" y="4305300"/>
          <p14:tracePt t="37889" x="6248400" y="4324350"/>
          <p14:tracePt t="37906" x="6248400" y="4349750"/>
          <p14:tracePt t="37907" x="6248400" y="4362450"/>
          <p14:tracePt t="37939" x="6248400" y="4368800"/>
          <p14:tracePt t="38043" x="6248400" y="4362450"/>
          <p14:tracePt t="38052" x="6248400" y="4349750"/>
          <p14:tracePt t="38060" x="6248400" y="4337050"/>
          <p14:tracePt t="38072" x="6248400" y="4305300"/>
          <p14:tracePt t="38088" x="6242050" y="4267200"/>
          <p14:tracePt t="38105" x="6242050" y="4216400"/>
          <p14:tracePt t="38122" x="6223000" y="4184650"/>
          <p14:tracePt t="38139" x="6223000" y="4140200"/>
          <p14:tracePt t="38155" x="6223000" y="4114800"/>
          <p14:tracePt t="38172" x="6223000" y="4089400"/>
          <p14:tracePt t="38189" x="6223000" y="4038600"/>
          <p14:tracePt t="38205" x="6223000" y="4006850"/>
          <p14:tracePt t="38222" x="6223000" y="3956050"/>
          <p14:tracePt t="38239" x="6235700" y="3898900"/>
          <p14:tracePt t="38255" x="6248400" y="3848100"/>
          <p14:tracePt t="38272" x="6254750" y="3797300"/>
          <p14:tracePt t="38289" x="6261100" y="3746500"/>
          <p14:tracePt t="38291" x="6261100" y="3733800"/>
          <p14:tracePt t="38305" x="6267450" y="3721100"/>
          <p14:tracePt t="38322" x="6267450" y="3702050"/>
          <p14:tracePt t="38324" x="6273800" y="3695700"/>
          <p14:tracePt t="38340" x="6280150" y="3695700"/>
          <p14:tracePt t="38356" x="6280150" y="3689350"/>
          <p14:tracePt t="38379" x="6280150" y="3683000"/>
          <p14:tracePt t="38389" x="6280150" y="3676650"/>
          <p14:tracePt t="38405" x="6286500" y="3670300"/>
          <p14:tracePt t="38439" x="6292850" y="3663950"/>
          <p14:tracePt t="38455" x="6299200" y="3657600"/>
          <p14:tracePt t="38472" x="6305550" y="3638550"/>
          <p14:tracePt t="38488" x="6324600" y="3613150"/>
          <p14:tracePt t="38505" x="6356350" y="3587750"/>
          <p14:tracePt t="38522" x="6388100" y="3543300"/>
          <p14:tracePt t="38539" x="6426200" y="3505200"/>
          <p14:tracePt t="38540" x="6445250" y="3486150"/>
          <p14:tracePt t="38555" x="6483350" y="3454400"/>
          <p14:tracePt t="38572" x="6534150" y="3429000"/>
          <p14:tracePt t="38589" x="6578600" y="3403600"/>
          <p14:tracePt t="38605" x="6604000" y="3390900"/>
          <p14:tracePt t="38622" x="6635750" y="3378200"/>
          <p14:tracePt t="38639" x="6654800" y="3365500"/>
          <p14:tracePt t="38656" x="6673850" y="3359150"/>
          <p14:tracePt t="38672" x="6699250" y="3359150"/>
          <p14:tracePt t="38690" x="6724650" y="3340100"/>
          <p14:tracePt t="38705" x="6750050" y="3340100"/>
          <p14:tracePt t="38722" x="6781800" y="3327400"/>
          <p14:tracePt t="38739" x="6800850" y="3321050"/>
          <p14:tracePt t="38740" x="6819900" y="3314700"/>
          <p14:tracePt t="38756" x="6832600" y="3314700"/>
          <p14:tracePt t="38772" x="6832600" y="3308350"/>
          <p14:tracePt t="39292"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Results: the mechanical tests on the original artwork, preloaded nail</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456" y="1464826"/>
            <a:ext cx="8481492" cy="4531044"/>
          </a:xfrm>
          <a:prstGeom prst="rect">
            <a:avLst/>
          </a:prstGeom>
          <a:noFill/>
          <a:ln>
            <a:noFill/>
          </a:ln>
        </p:spPr>
      </p:pic>
      <p:sp>
        <p:nvSpPr>
          <p:cNvPr id="10" name="CasellaDiTesto 9"/>
          <p:cNvSpPr txBox="1"/>
          <p:nvPr/>
        </p:nvSpPr>
        <p:spPr>
          <a:xfrm>
            <a:off x="2476500" y="4258199"/>
            <a:ext cx="2438400" cy="461665"/>
          </a:xfrm>
          <a:prstGeom prst="rect">
            <a:avLst/>
          </a:prstGeom>
          <a:noFill/>
        </p:spPr>
        <p:txBody>
          <a:bodyPr wrap="square" rtlCol="0">
            <a:spAutoFit/>
          </a:bodyPr>
          <a:lstStyle/>
          <a:p>
            <a:pPr>
              <a:buClr>
                <a:schemeClr val="accent6"/>
              </a:buClr>
            </a:pPr>
            <a:r>
              <a:rPr lang="en-GB" sz="2400" dirty="0" smtClean="0">
                <a:solidFill>
                  <a:schemeClr val="tx1">
                    <a:lumMod val="75000"/>
                    <a:lumOff val="25000"/>
                  </a:schemeClr>
                </a:solidFill>
                <a:latin typeface="Bahnschrift Condensed" panose="020B0502040204020203" pitchFamily="34" charset="0"/>
              </a:rPr>
              <a:t>Preload value: 177 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14208199"/>
      </p:ext>
    </p:extLst>
  </p:cSld>
  <p:clrMapOvr>
    <a:masterClrMapping/>
  </p:clrMapOvr>
  <p:transition spd="med" advTm="911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967" x="1873250" y="4667250"/>
          <p14:tracePt t="17189" x="1873250" y="4673600"/>
          <p14:tracePt t="17198" x="1873250" y="4679950"/>
          <p14:tracePt t="17214" x="1873250" y="4686300"/>
          <p14:tracePt t="17222" x="1866900" y="4692650"/>
          <p14:tracePt t="17230" x="1860550" y="4705350"/>
          <p14:tracePt t="17246" x="1860550" y="4718050"/>
          <p14:tracePt t="17262" x="1847850" y="4724400"/>
          <p14:tracePt t="17279" x="1847850" y="4737100"/>
          <p14:tracePt t="17312" x="1847850" y="4749800"/>
          <p14:tracePt t="17329" x="1841500" y="4749800"/>
          <p14:tracePt t="17345" x="1835150" y="4762500"/>
          <p14:tracePt t="17362" x="1828800" y="4768850"/>
          <p14:tracePt t="17379" x="1822450" y="4775200"/>
          <p14:tracePt t="17395" x="1822450" y="4781550"/>
          <p14:tracePt t="17412" x="1822450" y="4787900"/>
          <p14:tracePt t="17429" x="1816100" y="4794250"/>
          <p14:tracePt t="17445" x="1809750" y="4806950"/>
          <p14:tracePt t="17462" x="1803400" y="4813300"/>
          <p14:tracePt t="17479" x="1803400" y="4819650"/>
          <p14:tracePt t="17495" x="1797050" y="4826000"/>
          <p14:tracePt t="17512" x="1790700" y="4826000"/>
          <p14:tracePt t="17528" x="1790700" y="4838700"/>
          <p14:tracePt t="17545" x="1784350" y="4851400"/>
          <p14:tracePt t="17562" x="1778000" y="4864100"/>
          <p14:tracePt t="17579" x="1771650" y="4870450"/>
          <p14:tracePt t="17595" x="1758950" y="4889500"/>
          <p14:tracePt t="17612" x="1758950" y="4902200"/>
          <p14:tracePt t="17614" x="1758950" y="4908550"/>
          <p14:tracePt t="17629" x="1752600" y="4914900"/>
          <p14:tracePt t="17645" x="1752600" y="4921250"/>
          <p14:tracePt t="17662" x="1746250" y="4927600"/>
          <p14:tracePt t="17695" x="1746250" y="4940300"/>
          <p14:tracePt t="17712" x="1739900" y="4946650"/>
          <p14:tracePt t="17871" x="1746250" y="4933950"/>
          <p14:tracePt t="17879" x="1752600" y="4921250"/>
          <p14:tracePt t="17886" x="1752600" y="4914900"/>
          <p14:tracePt t="17895" x="1752600" y="4902200"/>
          <p14:tracePt t="17912" x="1765300" y="4883150"/>
          <p14:tracePt t="17929" x="1771650" y="4864100"/>
          <p14:tracePt t="17945" x="1778000" y="4851400"/>
          <p14:tracePt t="17962" x="1784350" y="4838700"/>
          <p14:tracePt t="17978" x="1790700" y="4832350"/>
          <p14:tracePt t="17995" x="1797050" y="4826000"/>
          <p14:tracePt t="18012" x="1803400" y="4813300"/>
          <p14:tracePt t="18029" x="1816100" y="4806950"/>
          <p14:tracePt t="18046" x="1816100" y="4794250"/>
          <p14:tracePt t="18062" x="1816100" y="4787900"/>
          <p14:tracePt t="18079" x="1822450" y="4781550"/>
          <p14:tracePt t="18126" x="1828800" y="4781550"/>
          <p14:tracePt t="18134" x="1828800" y="4775200"/>
          <p14:tracePt t="18149" x="1835150" y="4775200"/>
          <p14:tracePt t="18574" x="0" y="0"/>
        </p14:tracePtLst>
        <p14:tracePtLst>
          <p14:tracePt t="22998" x="3562350" y="3498850"/>
          <p14:tracePt t="23174" x="3575050" y="3498850"/>
          <p14:tracePt t="23182" x="3575050" y="3492500"/>
          <p14:tracePt t="23190" x="3587750" y="3486150"/>
          <p14:tracePt t="23198" x="3594100" y="3479800"/>
          <p14:tracePt t="23213" x="3600450" y="3467100"/>
          <p14:tracePt t="23229" x="3613150" y="3460750"/>
          <p14:tracePt t="23245" x="3638550" y="3454400"/>
          <p14:tracePt t="23262" x="3651250" y="3441700"/>
          <p14:tracePt t="23278" x="3657600" y="3429000"/>
          <p14:tracePt t="23295" x="3676650" y="3429000"/>
          <p14:tracePt t="23312" x="3683000" y="3416300"/>
          <p14:tracePt t="23328" x="3702050" y="3416300"/>
          <p14:tracePt t="23345" x="3708400" y="3416300"/>
          <p14:tracePt t="23362" x="3714750" y="3409950"/>
          <p14:tracePt t="23379" x="3721100" y="3403600"/>
          <p14:tracePt t="23395" x="3727450" y="3403600"/>
          <p14:tracePt t="23411" x="3733800" y="3397250"/>
          <p14:tracePt t="23430" x="3746500" y="3390900"/>
          <p14:tracePt t="23445" x="3765550" y="3378200"/>
          <p14:tracePt t="23462" x="3778250" y="3371850"/>
          <p14:tracePt t="23478" x="3803650" y="3352800"/>
          <p14:tracePt t="23495" x="3829050" y="3346450"/>
          <p14:tracePt t="23512" x="3841750" y="3333750"/>
          <p14:tracePt t="23528" x="3867150" y="3321050"/>
          <p14:tracePt t="23545" x="3892550" y="3308350"/>
          <p14:tracePt t="23562" x="3911600" y="3295650"/>
          <p14:tracePt t="23579" x="3937000" y="3282950"/>
          <p14:tracePt t="23595" x="3962400" y="3263900"/>
          <p14:tracePt t="23612" x="3981450" y="3251200"/>
          <p14:tracePt t="23629" x="4006850" y="3238500"/>
          <p14:tracePt t="23630" x="4013200" y="3238500"/>
          <p14:tracePt t="23645" x="4038600" y="3225800"/>
          <p14:tracePt t="23662" x="4044950" y="3219450"/>
          <p14:tracePt t="23679" x="4057650" y="3213100"/>
          <p14:tracePt t="23696" x="4070350" y="3213100"/>
          <p14:tracePt t="23712" x="4089400" y="3200400"/>
          <p14:tracePt t="23729" x="4102100" y="3194050"/>
          <p14:tracePt t="23745" x="4121150" y="3181350"/>
          <p14:tracePt t="23762" x="4159250" y="3175000"/>
          <p14:tracePt t="23778" x="4197350" y="3162300"/>
          <p14:tracePt t="23795" x="4229100" y="3143250"/>
          <p14:tracePt t="23812" x="4260850" y="3124200"/>
          <p14:tracePt t="23814" x="4273550" y="3117850"/>
          <p14:tracePt t="23829" x="4292600" y="3111500"/>
          <p14:tracePt t="23845" x="4330700" y="3092450"/>
          <p14:tracePt t="23862" x="4343400" y="3092450"/>
          <p14:tracePt t="23879" x="4349750" y="3079750"/>
          <p14:tracePt t="23895" x="4381500" y="3067050"/>
          <p14:tracePt t="23912" x="4394200" y="3054350"/>
          <p14:tracePt t="23928" x="4413250" y="3048000"/>
          <p14:tracePt t="23945" x="4432300" y="3041650"/>
          <p14:tracePt t="23962" x="4445000" y="3041650"/>
          <p14:tracePt t="23979" x="4445000" y="3035300"/>
          <p14:tracePt t="23995" x="4464050" y="3022600"/>
          <p14:tracePt t="24012" x="4470400" y="3016250"/>
          <p14:tracePt t="24029" x="4495800" y="3009900"/>
          <p14:tracePt t="24046" x="4502150" y="3003550"/>
          <p14:tracePt t="24062" x="4521200" y="3003550"/>
          <p14:tracePt t="24079" x="4540250" y="2990850"/>
          <p14:tracePt t="24095" x="4552950" y="2978150"/>
          <p14:tracePt t="24112" x="4572000" y="2965450"/>
          <p14:tracePt t="24128" x="4591050" y="2952750"/>
          <p14:tracePt t="24145" x="4603750" y="2940050"/>
          <p14:tracePt t="24162" x="4629150" y="2927350"/>
          <p14:tracePt t="24178" x="4641850" y="2921000"/>
          <p14:tracePt t="24195" x="4660900" y="2908300"/>
          <p14:tracePt t="24212" x="4679950" y="2895600"/>
          <p14:tracePt t="24229" x="4705350" y="2882900"/>
          <p14:tracePt t="24230" x="4724400" y="2863850"/>
          <p14:tracePt t="24246" x="4724400" y="2857500"/>
          <p14:tracePt t="24262" x="4756150" y="2844800"/>
          <p14:tracePt t="24278" x="4781550" y="2832100"/>
          <p14:tracePt t="24295" x="4819650" y="2819400"/>
          <p14:tracePt t="24312" x="4845050" y="2806700"/>
          <p14:tracePt t="24329" x="4864100" y="2794000"/>
          <p14:tracePt t="24345" x="4889500" y="2781300"/>
          <p14:tracePt t="24362" x="4902200" y="2774950"/>
          <p14:tracePt t="24379" x="4933950" y="2749550"/>
          <p14:tracePt t="24395" x="4946650" y="2736850"/>
          <p14:tracePt t="24412" x="4959350" y="2730500"/>
          <p14:tracePt t="24414" x="4972050" y="2730500"/>
          <p14:tracePt t="24429" x="4978400" y="2724150"/>
          <p14:tracePt t="24686" x="4978400" y="2730500"/>
          <p14:tracePt t="24694" x="4972050" y="2730500"/>
          <p14:tracePt t="24701" x="4959350" y="2730500"/>
          <p14:tracePt t="24712" x="4946650" y="2743200"/>
          <p14:tracePt t="24729" x="4921250" y="2755900"/>
          <p14:tracePt t="24745" x="4902200" y="2768600"/>
          <p14:tracePt t="24762" x="4883150" y="2768600"/>
          <p14:tracePt t="24779" x="4876800" y="2768600"/>
          <p14:tracePt t="24795" x="4870450" y="2774950"/>
          <p14:tracePt t="24812" x="4857750" y="2774950"/>
          <p14:tracePt t="24828" x="4832350" y="2787650"/>
          <p14:tracePt t="24845" x="4800600" y="2800350"/>
          <p14:tracePt t="24862" x="4781550" y="2806700"/>
          <p14:tracePt t="24878" x="4762500" y="2819400"/>
          <p14:tracePt t="24896" x="4724400" y="2832100"/>
          <p14:tracePt t="24912" x="4705350" y="2844800"/>
          <p14:tracePt t="24929" x="4660900" y="2857500"/>
          <p14:tracePt t="24946" x="4635500" y="2876550"/>
          <p14:tracePt t="24962" x="4616450" y="2882900"/>
          <p14:tracePt t="24979" x="4584700" y="2901950"/>
          <p14:tracePt t="24995" x="4565650" y="2914650"/>
          <p14:tracePt t="24997" x="4552950" y="2914650"/>
          <p14:tracePt t="25012" x="4533900" y="2933700"/>
          <p14:tracePt t="25028" x="4508500" y="2946400"/>
          <p14:tracePt t="25030" x="4489450" y="2959100"/>
          <p14:tracePt t="25045" x="4464050" y="2971800"/>
          <p14:tracePt t="25062" x="4432300" y="2990850"/>
          <p14:tracePt t="25078" x="4419600" y="2997200"/>
          <p14:tracePt t="25095" x="4406900" y="3003550"/>
          <p14:tracePt t="25112" x="4387850" y="3016250"/>
          <p14:tracePt t="25128" x="4375150" y="3022600"/>
          <p14:tracePt t="25145" x="4362450" y="3028950"/>
          <p14:tracePt t="25162" x="4330700" y="3048000"/>
          <p14:tracePt t="25179" x="4318000" y="3054350"/>
          <p14:tracePt t="25196" x="4298950" y="3060700"/>
          <p14:tracePt t="25212" x="4286250" y="3067050"/>
          <p14:tracePt t="25213" x="4273550" y="3073400"/>
          <p14:tracePt t="25229" x="4248150" y="3086100"/>
          <p14:tracePt t="25245" x="4235450" y="3092450"/>
          <p14:tracePt t="25262" x="4203700" y="3111500"/>
          <p14:tracePt t="25278" x="4197350" y="3117850"/>
          <p14:tracePt t="25295" x="4184650" y="3124200"/>
          <p14:tracePt t="25312" x="4171950" y="3136900"/>
          <p14:tracePt t="25328" x="4152900" y="3149600"/>
          <p14:tracePt t="25345" x="4127500" y="3162300"/>
          <p14:tracePt t="25362" x="4083050" y="3181350"/>
          <p14:tracePt t="25379" x="4044950" y="3213100"/>
          <p14:tracePt t="25395" x="4032250" y="3213100"/>
          <p14:tracePt t="25412" x="4000500" y="3225800"/>
          <p14:tracePt t="25429" x="3981450" y="3244850"/>
          <p14:tracePt t="25445" x="3962400" y="3251200"/>
          <p14:tracePt t="25462" x="3949700" y="3263900"/>
          <p14:tracePt t="25478" x="3937000" y="3276600"/>
          <p14:tracePt t="25495" x="3911600" y="3289300"/>
          <p14:tracePt t="25512" x="3898900" y="3295650"/>
          <p14:tracePt t="25529" x="3873500" y="3302000"/>
          <p14:tracePt t="25545" x="3854450" y="3321050"/>
          <p14:tracePt t="25562" x="3835400" y="3327400"/>
          <p14:tracePt t="25578" x="3822700" y="3327400"/>
          <p14:tracePt t="25595" x="3822700" y="3340100"/>
          <p14:tracePt t="25612" x="3810000" y="3346450"/>
          <p14:tracePt t="25628" x="3810000" y="3359150"/>
          <p14:tracePt t="25630" x="3803650" y="3365500"/>
          <p14:tracePt t="25646" x="3790950" y="3371850"/>
          <p14:tracePt t="25662" x="3778250" y="3378200"/>
          <p14:tracePt t="25678" x="3778250" y="3390900"/>
          <p14:tracePt t="25696" x="3771900" y="3390900"/>
          <p14:tracePt t="25712" x="3765550" y="3390900"/>
          <p14:tracePt t="25845" x="3771900" y="3390900"/>
          <p14:tracePt t="25854" x="3778250" y="3384550"/>
          <p14:tracePt t="25862" x="3790950" y="3378200"/>
          <p14:tracePt t="25879" x="3816350" y="3359150"/>
          <p14:tracePt t="25895" x="3860800" y="3346450"/>
          <p14:tracePt t="25912" x="3886200" y="3327400"/>
          <p14:tracePt t="25929" x="3911600" y="3314700"/>
          <p14:tracePt t="25945" x="3930650" y="3302000"/>
          <p14:tracePt t="25962" x="3962400" y="3289300"/>
          <p14:tracePt t="25979" x="3981450" y="3276600"/>
          <p14:tracePt t="25995" x="4000500" y="3263900"/>
          <p14:tracePt t="26012" x="4019550" y="3251200"/>
          <p14:tracePt t="26029" x="4057650" y="3244850"/>
          <p14:tracePt t="26029" x="4070350" y="3238500"/>
          <p14:tracePt t="26045" x="4102100" y="3225800"/>
          <p14:tracePt t="26062" x="4127500" y="3206750"/>
          <p14:tracePt t="26079" x="4140200" y="3194050"/>
          <p14:tracePt t="26095" x="4159250" y="3187700"/>
          <p14:tracePt t="26112" x="4178300" y="3175000"/>
          <p14:tracePt t="26128" x="4203700" y="3162300"/>
          <p14:tracePt t="26145" x="4229100" y="3149600"/>
          <p14:tracePt t="26162" x="4254500" y="3143250"/>
          <p14:tracePt t="26179" x="4273550" y="3130550"/>
          <p14:tracePt t="26195" x="4298950" y="3117850"/>
          <p14:tracePt t="26212" x="4330700" y="3105150"/>
          <p14:tracePt t="26229" x="4368800" y="3079750"/>
          <p14:tracePt t="26245" x="4394200" y="3067050"/>
          <p14:tracePt t="26262" x="4419600" y="3054350"/>
          <p14:tracePt t="26278" x="4445000" y="3054350"/>
          <p14:tracePt t="26295" x="4451350" y="3041650"/>
          <p14:tracePt t="26312" x="4476750" y="3035300"/>
          <p14:tracePt t="26328" x="4489450" y="3035300"/>
          <p14:tracePt t="26345" x="4502150" y="3022600"/>
          <p14:tracePt t="26362" x="4521200" y="3022600"/>
          <p14:tracePt t="26378" x="4533900" y="3009900"/>
          <p14:tracePt t="26381" x="4546600" y="3009900"/>
          <p14:tracePt t="26395" x="4546600" y="3003550"/>
          <p14:tracePt t="26412" x="4572000" y="2997200"/>
          <p14:tracePt t="26414" x="4578350" y="2997200"/>
          <p14:tracePt t="26429" x="4578350" y="2990850"/>
          <p14:tracePt t="26445" x="4603750" y="2984500"/>
          <p14:tracePt t="26462" x="4629150" y="2971800"/>
          <p14:tracePt t="26479" x="4654550" y="2959100"/>
          <p14:tracePt t="26495" x="4679950" y="2952750"/>
          <p14:tracePt t="26512" x="4692650" y="2946400"/>
          <p14:tracePt t="26528" x="4705350" y="2946400"/>
          <p14:tracePt t="26545" x="4718050" y="2940050"/>
          <p14:tracePt t="26562" x="4737100" y="2940050"/>
          <p14:tracePt t="26578" x="4743450" y="2933700"/>
          <p14:tracePt t="26595" x="4749800" y="2927350"/>
          <p14:tracePt t="26612" x="4756150" y="2921000"/>
          <p14:tracePt t="26630" x="4762500" y="2921000"/>
          <p14:tracePt t="26645" x="4768850" y="2914650"/>
          <p14:tracePt t="26662" x="4775200" y="2908300"/>
          <p14:tracePt t="27190" x="4775200" y="2901950"/>
          <p14:tracePt t="27192" x="0" y="0"/>
        </p14:tracePtLst>
        <p14:tracePtLst>
          <p14:tracePt t="40733" x="6229350" y="3740150"/>
          <p14:tracePt t="41006" x="6223000" y="3733800"/>
          <p14:tracePt t="41014" x="6210300" y="3727450"/>
          <p14:tracePt t="41021" x="6197600" y="3721100"/>
          <p14:tracePt t="41030" x="6165850" y="3708400"/>
          <p14:tracePt t="41045" x="6064250" y="3663950"/>
          <p14:tracePt t="41061" x="5899150" y="3619500"/>
          <p14:tracePt t="41078" x="5556250" y="3543300"/>
          <p14:tracePt t="41095" x="5219700" y="3473450"/>
          <p14:tracePt t="41112" x="4718050" y="3371850"/>
          <p14:tracePt t="41128" x="4038600" y="3168650"/>
          <p14:tracePt t="41145" x="3905250" y="3124200"/>
          <p14:tracePt t="41162" x="3333750" y="2927350"/>
          <p14:tracePt t="41178" x="3067050" y="2813050"/>
          <p14:tracePt t="41195" x="2940050" y="2736850"/>
          <p14:tracePt t="41212" x="2933700" y="2717800"/>
          <p14:tracePt t="41228" x="2933700" y="2711450"/>
          <p14:tracePt t="41285" x="2927350" y="2698750"/>
          <p14:tracePt t="41302" x="2927350" y="2692400"/>
          <p14:tracePt t="41309" x="2921000" y="2679700"/>
          <p14:tracePt t="41317" x="2921000" y="2673350"/>
          <p14:tracePt t="41328" x="2908300" y="2660650"/>
          <p14:tracePt t="41345" x="2870200" y="2641600"/>
          <p14:tracePt t="41361" x="2813050" y="2603500"/>
          <p14:tracePt t="41378" x="2736850" y="2552700"/>
          <p14:tracePt t="41395" x="2692400" y="2546350"/>
          <p14:tracePt t="41411" x="2686050" y="2540000"/>
          <p14:tracePt t="41502" x="2686050" y="2527300"/>
          <p14:tracePt t="41510" x="2686050" y="2520950"/>
          <p14:tracePt t="41517" x="2717800" y="2520950"/>
          <p14:tracePt t="41528" x="2743200" y="2520950"/>
          <p14:tracePt t="41545" x="2781300" y="2520950"/>
          <p14:tracePt t="41695" x="2800350" y="2520950"/>
          <p14:tracePt t="41701" x="2806700" y="2520950"/>
          <p14:tracePt t="41712" x="2851150" y="2533650"/>
          <p14:tracePt t="41729" x="2946400" y="2546350"/>
          <p14:tracePt t="41745" x="2978150" y="2546350"/>
          <p14:tracePt t="41762" x="2984500" y="2546350"/>
          <p14:tracePt t="41830" x="2984500" y="2552700"/>
          <p14:tracePt t="41838" x="2990850" y="2559050"/>
          <p14:tracePt t="41846" x="2997200" y="2559050"/>
          <p14:tracePt t="41862" x="3009900" y="2584450"/>
          <p14:tracePt t="41878" x="3060700" y="2603500"/>
          <p14:tracePt t="41895" x="3111500" y="2635250"/>
          <p14:tracePt t="41911" x="3155950" y="2647950"/>
          <p14:tracePt t="41928" x="3162300" y="2660650"/>
          <p14:tracePt t="42037" x="3162300" y="2667000"/>
          <p14:tracePt t="42045" x="3162300" y="2673350"/>
          <p14:tracePt t="42134" x="3162300" y="2679700"/>
          <p14:tracePt t="42141" x="3162300" y="2692400"/>
          <p14:tracePt t="42149" x="3162300" y="2698750"/>
          <p14:tracePt t="42162" x="3162300" y="2705100"/>
          <p14:tracePt t="42178" x="3162300" y="2717800"/>
          <p14:tracePt t="42195" x="3155950" y="2724150"/>
          <p14:tracePt t="42212" x="3143250" y="2743200"/>
          <p14:tracePt t="42214" x="3136900" y="2755900"/>
          <p14:tracePt t="42228" x="3130550" y="2768600"/>
          <p14:tracePt t="42245" x="3117850" y="2806700"/>
          <p14:tracePt t="42262" x="3098800" y="2825750"/>
          <p14:tracePt t="42278" x="3092450" y="2851150"/>
          <p14:tracePt t="42295" x="3079750" y="2870200"/>
          <p14:tracePt t="42312" x="3067050" y="2895600"/>
          <p14:tracePt t="42328" x="3054350" y="2921000"/>
          <p14:tracePt t="42345" x="3041650" y="2952750"/>
          <p14:tracePt t="42361" x="3028950" y="2978150"/>
          <p14:tracePt t="42378" x="3009900" y="3003550"/>
          <p14:tracePt t="42395" x="3003550" y="3016250"/>
          <p14:tracePt t="42411" x="2997200" y="3028950"/>
          <p14:tracePt t="42428" x="2984500" y="3054350"/>
          <p14:tracePt t="42430" x="2971800" y="3073400"/>
          <p14:tracePt t="42445" x="2952750" y="3098800"/>
          <p14:tracePt t="42462" x="2927350" y="3162300"/>
          <p14:tracePt t="42478" x="2901950" y="3206750"/>
          <p14:tracePt t="42495" x="2889250" y="3238500"/>
          <p14:tracePt t="42511" x="2863850" y="3295650"/>
          <p14:tracePt t="42528" x="2844800" y="3346450"/>
          <p14:tracePt t="42545" x="2819400" y="3390900"/>
          <p14:tracePt t="42562" x="2768600" y="3467100"/>
          <p14:tracePt t="42578" x="2736850" y="3524250"/>
          <p14:tracePt t="42595" x="2698750" y="3600450"/>
          <p14:tracePt t="42611" x="2641600" y="3689350"/>
          <p14:tracePt t="42628" x="2590800" y="3765550"/>
          <p14:tracePt t="42645" x="2508250" y="3911600"/>
          <p14:tracePt t="42661" x="2432050" y="4025900"/>
          <p14:tracePt t="42678" x="2400300" y="4089400"/>
          <p14:tracePt t="42695" x="2355850" y="4165600"/>
          <p14:tracePt t="42712" x="2330450" y="4222750"/>
          <p14:tracePt t="42729" x="2311400" y="4254500"/>
          <p14:tracePt t="42745" x="2298700" y="4286250"/>
          <p14:tracePt t="42761" x="2286000" y="4286250"/>
          <p14:tracePt t="42778" x="2286000" y="4292600"/>
          <p14:tracePt t="42895" x="2286000" y="4286250"/>
          <p14:tracePt t="42902" x="2286000" y="4279900"/>
          <p14:tracePt t="42904" x="0" y="0"/>
        </p14:tracePtLst>
        <p14:tracePtLst>
          <p14:tracePt t="43358" x="3683000" y="3416300"/>
          <p14:tracePt t="43367" x="3689350" y="3416300"/>
          <p14:tracePt t="43382" x="3702050" y="3416300"/>
          <p14:tracePt t="43406" x="3708400" y="3416300"/>
          <p14:tracePt t="43415" x="3714750" y="3416300"/>
          <p14:tracePt t="43429" x="3733800" y="3409950"/>
          <p14:tracePt t="43445" x="3752850" y="3397250"/>
          <p14:tracePt t="43462" x="3810000" y="3378200"/>
          <p14:tracePt t="43479" x="3854450" y="3365500"/>
          <p14:tracePt t="43495" x="3924300" y="3340100"/>
          <p14:tracePt t="43512" x="3962400" y="3327400"/>
          <p14:tracePt t="43528" x="4013200" y="3308350"/>
          <p14:tracePt t="43545" x="4057650" y="3295650"/>
          <p14:tracePt t="43562" x="4089400" y="3276600"/>
          <p14:tracePt t="43578" x="4140200" y="3257550"/>
          <p14:tracePt t="43595" x="4203700" y="3232150"/>
          <p14:tracePt t="43612" x="4260850" y="3225800"/>
          <p14:tracePt t="43614" x="4292600" y="3219450"/>
          <p14:tracePt t="43628" x="4343400" y="3200400"/>
          <p14:tracePt t="43645" x="4457700" y="3143250"/>
          <p14:tracePt t="43662" x="4521200" y="3105150"/>
          <p14:tracePt t="43678" x="4616450" y="3067050"/>
          <p14:tracePt t="43695" x="4673600" y="3035300"/>
          <p14:tracePt t="43712" x="4749800" y="2990850"/>
          <p14:tracePt t="43729" x="4838700" y="2940050"/>
          <p14:tracePt t="43745" x="4908550" y="2889250"/>
          <p14:tracePt t="43761" x="4972050" y="2838450"/>
          <p14:tracePt t="43778" x="5035550" y="2794000"/>
          <p14:tracePt t="43795" x="5086350" y="2762250"/>
          <p14:tracePt t="43797" x="5118100" y="2749550"/>
          <p14:tracePt t="43812" x="5143500" y="2711450"/>
          <p14:tracePt t="43828" x="5181600" y="2698750"/>
          <p14:tracePt t="43829" x="5194300" y="2686050"/>
          <p14:tracePt t="43846" x="5213350" y="2679700"/>
          <p14:tracePt t="43862" x="5226050" y="2667000"/>
          <p14:tracePt t="43878" x="5251450" y="2654300"/>
          <p14:tracePt t="43895" x="5264150" y="2641600"/>
          <p14:tracePt t="43934" x="5270500" y="2641600"/>
          <p14:tracePt t="43957" x="5276850" y="2641600"/>
          <p14:tracePt t="43965" x="5283200" y="2635250"/>
          <p14:tracePt t="43978" x="5289550" y="2635250"/>
          <p14:tracePt t="43995" x="5302250" y="2628900"/>
          <p14:tracePt t="44012" x="5308600" y="2622550"/>
          <p14:tracePt t="44014" x="5314950" y="2609850"/>
          <p14:tracePt t="44028" x="5334000" y="2603500"/>
          <p14:tracePt t="44045" x="5340350" y="2590800"/>
          <p14:tracePt t="44158" x="5340350" y="2584450"/>
          <p14:tracePt t="44230" x="0" y="0"/>
        </p14:tracePtLst>
        <p14:tracePtLst>
          <p14:tracePt t="44686" x="5086350" y="2374900"/>
          <p14:tracePt t="44750" x="5086350" y="2368550"/>
          <p14:tracePt t="44774" x="5073650" y="2355850"/>
          <p14:tracePt t="44790" x="5054600" y="2336800"/>
          <p14:tracePt t="44798" x="5035550" y="2324100"/>
          <p14:tracePt t="44805" x="5010150" y="2317750"/>
          <p14:tracePt t="44814" x="4991100" y="2305050"/>
          <p14:tracePt t="44828" x="4959350" y="2298700"/>
          <p14:tracePt t="44845" x="4832350" y="2247900"/>
          <p14:tracePt t="44862" x="4737100" y="2209800"/>
          <p14:tracePt t="44878" x="4616450" y="2171700"/>
          <p14:tracePt t="44894" x="4502150" y="2146300"/>
          <p14:tracePt t="44912" x="4451350" y="2120900"/>
          <p14:tracePt t="44928" x="4400550" y="2120900"/>
          <p14:tracePt t="44945" x="4349750" y="2108200"/>
          <p14:tracePt t="44962" x="4311650" y="2101850"/>
          <p14:tracePt t="44978" x="4235450" y="2101850"/>
          <p14:tracePt t="44995" x="4159250" y="2101850"/>
          <p14:tracePt t="44997" x="4083050" y="2101850"/>
          <p14:tracePt t="45012" x="4057650" y="2095500"/>
          <p14:tracePt t="45028" x="3911600" y="2095500"/>
          <p14:tracePt t="45029" x="3860800" y="2095500"/>
          <p14:tracePt t="45045" x="3733800" y="2095500"/>
          <p14:tracePt t="45062" x="3657600" y="2095500"/>
          <p14:tracePt t="45079" x="3581400" y="2095500"/>
          <p14:tracePt t="45094" x="3524250" y="2108200"/>
          <p14:tracePt t="45112" x="3467100" y="2146300"/>
          <p14:tracePt t="45128" x="3346450" y="2190750"/>
          <p14:tracePt t="45145" x="3295650" y="2209800"/>
          <p14:tracePt t="45162" x="3225800" y="2241550"/>
          <p14:tracePt t="45178" x="3181350" y="2260600"/>
          <p14:tracePt t="45195" x="3117850" y="2273300"/>
          <p14:tracePt t="45212" x="3060700" y="2298700"/>
          <p14:tracePt t="45228" x="2997200" y="2311400"/>
          <p14:tracePt t="45246" x="2933700" y="2349500"/>
          <p14:tracePt t="45262" x="2882900" y="2381250"/>
          <p14:tracePt t="45278" x="2844800" y="2406650"/>
          <p14:tracePt t="45295" x="2825750" y="2457450"/>
          <p14:tracePt t="45311" x="2813050" y="2501900"/>
          <p14:tracePt t="45328" x="2806700" y="2527300"/>
          <p14:tracePt t="45345" x="2806700" y="2559050"/>
          <p14:tracePt t="45362" x="2806700" y="2578100"/>
          <p14:tracePt t="45378" x="2819400" y="2603500"/>
          <p14:tracePt t="45395" x="2851150" y="2616200"/>
          <p14:tracePt t="45412" x="2870200" y="2628900"/>
          <p14:tracePt t="45428" x="2908300" y="2641600"/>
          <p14:tracePt t="45445" x="3009900" y="2673350"/>
          <p14:tracePt t="45462" x="3105150" y="2698750"/>
          <p14:tracePt t="45478" x="3168650" y="2705100"/>
          <p14:tracePt t="45495" x="3225800" y="2717800"/>
          <p14:tracePt t="45511" x="3314700" y="2717800"/>
          <p14:tracePt t="45528" x="3371850" y="2717800"/>
          <p14:tracePt t="45545" x="3435350" y="2717800"/>
          <p14:tracePt t="45562" x="3511550" y="2711450"/>
          <p14:tracePt t="45578" x="3587750" y="2711450"/>
          <p14:tracePt t="45595" x="3683000" y="2711450"/>
          <p14:tracePt t="45597" x="3714750" y="2711450"/>
          <p14:tracePt t="45612" x="3759200" y="2711450"/>
          <p14:tracePt t="45628" x="3905250" y="2711450"/>
          <p14:tracePt t="45629" x="3943350" y="2711450"/>
          <p14:tracePt t="45645" x="4057650" y="2705100"/>
          <p14:tracePt t="45662" x="4133850" y="2705100"/>
          <p14:tracePt t="45678" x="4216400" y="2705100"/>
          <p14:tracePt t="45695" x="4267200" y="2686050"/>
          <p14:tracePt t="45712" x="4318000" y="2673350"/>
          <p14:tracePt t="45728" x="4375150" y="2660650"/>
          <p14:tracePt t="45745" x="4425950" y="2647950"/>
          <p14:tracePt t="45761" x="4483100" y="2628900"/>
          <p14:tracePt t="45778" x="4527550" y="2609850"/>
          <p14:tracePt t="45795" x="4572000" y="2597150"/>
          <p14:tracePt t="45811" x="4610100" y="2578100"/>
          <p14:tracePt t="45828" x="4660900" y="2565400"/>
          <p14:tracePt t="45845" x="4743450" y="2533650"/>
          <p14:tracePt t="45861" x="4781550" y="2520950"/>
          <p14:tracePt t="45878" x="4800600" y="2514600"/>
          <p14:tracePt t="45895" x="4826000" y="2501900"/>
          <p14:tracePt t="45912" x="4870450" y="2489200"/>
          <p14:tracePt t="45928" x="4902200" y="2476500"/>
          <p14:tracePt t="45945" x="4933950" y="2451100"/>
          <p14:tracePt t="45961" x="4953000" y="2438400"/>
          <p14:tracePt t="45978" x="4959350" y="2432050"/>
          <p14:tracePt t="45995" x="4972050" y="2419350"/>
          <p14:tracePt t="46012" x="4972050" y="2406650"/>
          <p14:tracePt t="46028" x="4972050" y="2400300"/>
          <p14:tracePt t="46029" x="4972050" y="2393950"/>
          <p14:tracePt t="46045" x="4972050" y="2362200"/>
          <p14:tracePt t="46061" x="4946650" y="2324100"/>
          <p14:tracePt t="46078" x="4895850" y="2311400"/>
          <p14:tracePt t="46095" x="4826000" y="2279650"/>
          <p14:tracePt t="46112" x="4724400" y="2241550"/>
          <p14:tracePt t="46128" x="4629150" y="2216150"/>
          <p14:tracePt t="46145" x="4552950" y="2209800"/>
          <p14:tracePt t="46162" x="4489450" y="2197100"/>
          <p14:tracePt t="46178" x="4432300" y="2197100"/>
          <p14:tracePt t="46195" x="4330700" y="2197100"/>
          <p14:tracePt t="46211" x="4248150" y="2203450"/>
          <p14:tracePt t="46213" x="4184650" y="2222500"/>
          <p14:tracePt t="46228" x="4140200" y="2228850"/>
          <p14:tracePt t="46245" x="3943350" y="2266950"/>
          <p14:tracePt t="46261" x="3873500" y="2286000"/>
          <p14:tracePt t="46278" x="3841750" y="2286000"/>
          <p14:tracePt t="46295" x="3829050" y="2286000"/>
          <p14:tracePt t="46415" x="3822700" y="2286000"/>
          <p14:tracePt t="46422" x="3816350" y="2286000"/>
          <p14:tracePt t="46423" x="0" y="0"/>
        </p14:tracePtLst>
        <p14:tracePtLst>
          <p14:tracePt t="47126" x="7251700" y="2482850"/>
          <p14:tracePt t="47182" x="7213600" y="2476500"/>
          <p14:tracePt t="47190" x="7181850" y="2463800"/>
          <p14:tracePt t="47198" x="7156450" y="2457450"/>
          <p14:tracePt t="47211" x="7086600" y="2438400"/>
          <p14:tracePt t="47228" x="6985000" y="2425700"/>
          <p14:tracePt t="47245" x="6750050" y="2406650"/>
          <p14:tracePt t="47261" x="6546850" y="2406650"/>
          <p14:tracePt t="47278" x="6407150" y="2406650"/>
          <p14:tracePt t="47295" x="6280150" y="2406650"/>
          <p14:tracePt t="47311" x="6210300" y="2406650"/>
          <p14:tracePt t="47328" x="6165850" y="2406650"/>
          <p14:tracePt t="47345" x="6102350" y="2406650"/>
          <p14:tracePt t="47362" x="6038850" y="2406650"/>
          <p14:tracePt t="47378" x="5949950" y="2419350"/>
          <p14:tracePt t="47396" x="5899150" y="2438400"/>
          <p14:tracePt t="47412" x="5848350" y="2463800"/>
          <p14:tracePt t="47428" x="5810250" y="2476500"/>
          <p14:tracePt t="47429" x="5784850" y="2482850"/>
          <p14:tracePt t="47445" x="5721350" y="2495550"/>
          <p14:tracePt t="47462" x="5651500" y="2527300"/>
          <p14:tracePt t="47478" x="5607050" y="2552700"/>
          <p14:tracePt t="47495" x="5556250" y="2571750"/>
          <p14:tracePt t="47512" x="5530850" y="2584450"/>
          <p14:tracePt t="47528" x="5511800" y="2597150"/>
          <p14:tracePt t="47545" x="5492750" y="2616200"/>
          <p14:tracePt t="47561" x="5486400" y="2628900"/>
          <p14:tracePt t="47578" x="5480050" y="2641600"/>
          <p14:tracePt t="47595" x="5473700" y="2654300"/>
          <p14:tracePt t="47597" x="5473700" y="2673350"/>
          <p14:tracePt t="47612" x="5473700" y="2686050"/>
          <p14:tracePt t="47628" x="5473700" y="2711450"/>
          <p14:tracePt t="47630" x="5480050" y="2724150"/>
          <p14:tracePt t="47645" x="5486400" y="2743200"/>
          <p14:tracePt t="47661" x="5511800" y="2755900"/>
          <p14:tracePt t="47678" x="5568950" y="2774950"/>
          <p14:tracePt t="47696" x="5651500" y="2787650"/>
          <p14:tracePt t="47712" x="5772150" y="2787650"/>
          <p14:tracePt t="47728" x="5797550" y="2787650"/>
          <p14:tracePt t="47745" x="5899150" y="2794000"/>
          <p14:tracePt t="47761" x="5981700" y="2800350"/>
          <p14:tracePt t="47778" x="6051550" y="2800350"/>
          <p14:tracePt t="47795" x="6127750" y="2800350"/>
          <p14:tracePt t="47811" x="6197600" y="2800350"/>
          <p14:tracePt t="47828" x="6280150" y="2800350"/>
          <p14:tracePt t="47845" x="6432550" y="2800350"/>
          <p14:tracePt t="47861" x="6521450" y="2794000"/>
          <p14:tracePt t="47878" x="6597650" y="2794000"/>
          <p14:tracePt t="47895" x="6680200" y="2781300"/>
          <p14:tracePt t="47911" x="6737350" y="2774950"/>
          <p14:tracePt t="47928" x="6775450" y="2774950"/>
          <p14:tracePt t="47945" x="6845300" y="2768600"/>
          <p14:tracePt t="47961" x="6921500" y="2768600"/>
          <p14:tracePt t="47978" x="7016750" y="2768600"/>
          <p14:tracePt t="47995" x="7080250" y="2768600"/>
          <p14:tracePt t="48012" x="7181850" y="2768600"/>
          <p14:tracePt t="48028" x="7239000" y="2768600"/>
          <p14:tracePt t="48045" x="7321550" y="2755900"/>
          <p14:tracePt t="48061" x="7346950" y="2743200"/>
          <p14:tracePt t="48078" x="7353300" y="2730500"/>
          <p14:tracePt t="48095" x="7359650" y="2724150"/>
          <p14:tracePt t="48111" x="7359650" y="2717800"/>
          <p14:tracePt t="48128" x="7366000" y="2717800"/>
          <p14:tracePt t="48145" x="7372350" y="2717800"/>
          <p14:tracePt t="48502" x="0" y="0"/>
        </p14:tracePtLst>
        <p14:tracePtLst>
          <p14:tracePt t="60822" x="2203450" y="4292600"/>
          <p14:tracePt t="61093" x="2203450" y="4286250"/>
          <p14:tracePt t="61141" x="2203450" y="4279900"/>
          <p14:tracePt t="61150" x="2203450" y="4273550"/>
          <p14:tracePt t="61161" x="2203450" y="4267200"/>
          <p14:tracePt t="61178" x="2203450" y="4260850"/>
          <p14:tracePt t="61194" x="2203450" y="4254500"/>
          <p14:tracePt t="61245" x="2203450" y="4248150"/>
          <p14:tracePt t="61383" x="2203450" y="4254500"/>
          <p14:tracePt t="61390" x="2190750" y="4254500"/>
          <p14:tracePt t="61398" x="2184400" y="4254500"/>
          <p14:tracePt t="61411" x="2178050" y="4254500"/>
          <p14:tracePt t="61428" x="2171700" y="4267200"/>
          <p14:tracePt t="61486" x="2165350" y="4267200"/>
          <p14:tracePt t="61493" x="2165350" y="4273550"/>
          <p14:tracePt t="61525" x="2165350" y="4279900"/>
          <p14:tracePt t="61533" x="2165350" y="4286250"/>
          <p14:tracePt t="61544" x="2159000" y="4286250"/>
          <p14:tracePt t="61573" x="2159000" y="4292600"/>
          <p14:tracePt t="61589" x="2152650" y="4292600"/>
          <p14:tracePt t="61598" x="2152650" y="4298950"/>
          <p14:tracePt t="61614" x="2152650" y="4305300"/>
          <p14:tracePt t="61628" x="2146300" y="4305300"/>
          <p14:tracePt t="61645" x="2146300" y="4318000"/>
          <p14:tracePt t="61695" x="2146300" y="4330700"/>
          <p14:tracePt t="61710" x="2146300" y="4337050"/>
          <p14:tracePt t="61726" x="2146300" y="4343400"/>
          <p14:tracePt t="61734" x="2146300" y="4349750"/>
          <p14:tracePt t="61745" x="2146300" y="4356100"/>
          <p14:tracePt t="61773" x="2146300" y="4362450"/>
          <p14:tracePt t="61789" x="2152650" y="4362450"/>
          <p14:tracePt t="61798" x="2152650" y="4368800"/>
          <p14:tracePt t="61901" x="2159000" y="4368800"/>
          <p14:tracePt t="61926" x="2165350" y="4368800"/>
          <p14:tracePt t="61934" x="2171700" y="4368800"/>
          <p14:tracePt t="61944" x="2171700" y="4362450"/>
          <p14:tracePt t="61961" x="2184400" y="4356100"/>
          <p14:tracePt t="61978" x="2197100" y="4349750"/>
          <p14:tracePt t="61995" x="2197100" y="4337050"/>
          <p14:tracePt t="62028" x="2203450" y="4330700"/>
          <p14:tracePt t="62045" x="2203450" y="4311650"/>
          <p14:tracePt t="62061" x="2216150" y="4305300"/>
          <p14:tracePt t="62078" x="2216150" y="4292600"/>
          <p14:tracePt t="62095" x="2216150" y="4279900"/>
          <p14:tracePt t="62111" x="2209800" y="4260850"/>
          <p14:tracePt t="62128" x="2209800" y="4254500"/>
          <p14:tracePt t="62145" x="2203450" y="4241800"/>
          <p14:tracePt t="62161" x="2203450" y="4235450"/>
          <p14:tracePt t="62238" x="2197100" y="4222750"/>
          <p14:tracePt t="62269" x="2190750" y="4222750"/>
          <p14:tracePt t="62278" x="2184400" y="4222750"/>
          <p14:tracePt t="62286" x="2171700" y="4222750"/>
          <p14:tracePt t="62310" x="2165350" y="4222750"/>
          <p14:tracePt t="62318" x="2159000" y="4222750"/>
          <p14:tracePt t="62333" x="2152650" y="4229100"/>
          <p14:tracePt t="62345" x="2146300" y="4229100"/>
          <p14:tracePt t="62361" x="2139950" y="4235450"/>
          <p14:tracePt t="62378" x="2127250" y="4241800"/>
          <p14:tracePt t="62395" x="2127250" y="4248150"/>
          <p14:tracePt t="62421" x="2127250" y="4254500"/>
          <p14:tracePt t="62430" x="2127250" y="4260850"/>
          <p14:tracePt t="62445" x="2114550" y="4260850"/>
          <p14:tracePt t="62461" x="2114550" y="4267200"/>
          <p14:tracePt t="62478" x="2114550" y="4273550"/>
          <p14:tracePt t="62495" x="2114550" y="4279900"/>
          <p14:tracePt t="62511" x="2114550" y="4286250"/>
          <p14:tracePt t="62528" x="2114550" y="4292600"/>
          <p14:tracePt t="62544" x="2114550" y="4298950"/>
          <p14:tracePt t="62561" x="2108200" y="4305300"/>
          <p14:tracePt t="62578" x="2108200" y="4318000"/>
          <p14:tracePt t="62594" x="2108200" y="4324350"/>
          <p14:tracePt t="62611" x="2108200" y="4337050"/>
          <p14:tracePt t="62902" x="0" y="0"/>
        </p14:tracePtLst>
        <p14:tracePtLst>
          <p14:tracePt t="63870" x="4718050" y="4375150"/>
          <p14:tracePt t="63917" x="4711700" y="4368800"/>
          <p14:tracePt t="63925" x="4711700" y="4362450"/>
          <p14:tracePt t="63934" x="4699000" y="4356100"/>
          <p14:tracePt t="63945" x="4686300" y="4343400"/>
          <p14:tracePt t="63961" x="4648200" y="4324350"/>
          <p14:tracePt t="63978" x="4591050" y="4292600"/>
          <p14:tracePt t="63994" x="4502150" y="4260850"/>
          <p14:tracePt t="64011" x="4432300" y="4235450"/>
          <p14:tracePt t="64028" x="4349750" y="4216400"/>
          <p14:tracePt t="64045" x="4254500" y="4191000"/>
          <p14:tracePt t="64061" x="4203700" y="4178300"/>
          <p14:tracePt t="64078" x="4178300" y="4178300"/>
          <p14:tracePt t="64094" x="4159250" y="4178300"/>
          <p14:tracePt t="64111" x="4133850" y="4178300"/>
          <p14:tracePt t="64128" x="4108450" y="4191000"/>
          <p14:tracePt t="64144" x="4076700" y="4203700"/>
          <p14:tracePt t="64161" x="4051300" y="4222750"/>
          <p14:tracePt t="64178" x="4006850" y="4248150"/>
          <p14:tracePt t="64194" x="3987800" y="4267200"/>
          <p14:tracePt t="64211" x="3956050" y="4298950"/>
          <p14:tracePt t="64228" x="3937000" y="4318000"/>
          <p14:tracePt t="64245" x="3917950" y="4343400"/>
          <p14:tracePt t="64261" x="3911600" y="4356100"/>
          <p14:tracePt t="64278" x="3898900" y="4381500"/>
          <p14:tracePt t="64294" x="3892550" y="4406900"/>
          <p14:tracePt t="64311" x="3879850" y="4438650"/>
          <p14:tracePt t="64328" x="3879850" y="4476750"/>
          <p14:tracePt t="64344" x="3879850" y="4521200"/>
          <p14:tracePt t="64361" x="3879850" y="4546600"/>
          <p14:tracePt t="64378" x="3898900" y="4565650"/>
          <p14:tracePt t="64394" x="3911600" y="4591050"/>
          <p14:tracePt t="64411" x="3930650" y="4616450"/>
          <p14:tracePt t="64428" x="3956050" y="4635500"/>
          <p14:tracePt t="64429" x="3968750" y="4654550"/>
          <p14:tracePt t="64445" x="3994150" y="4667250"/>
          <p14:tracePt t="64461" x="4038600" y="4692650"/>
          <p14:tracePt t="64478" x="4070350" y="4705350"/>
          <p14:tracePt t="64494" x="4108450" y="4711700"/>
          <p14:tracePt t="64511" x="4152900" y="4718050"/>
          <p14:tracePt t="64528" x="4184650" y="4718050"/>
          <p14:tracePt t="64544" x="4216400" y="4724400"/>
          <p14:tracePt t="64561" x="4235450" y="4730750"/>
          <p14:tracePt t="64578" x="4267200" y="4737100"/>
          <p14:tracePt t="64594" x="4292600" y="4743450"/>
          <p14:tracePt t="64611" x="4318000" y="4743450"/>
          <p14:tracePt t="64628" x="4356100" y="4743450"/>
          <p14:tracePt t="64645" x="4387850" y="4743450"/>
          <p14:tracePt t="64661" x="4419600" y="4743450"/>
          <p14:tracePt t="64678" x="4464050" y="4743450"/>
          <p14:tracePt t="64695" x="4502150" y="4743450"/>
          <p14:tracePt t="64711" x="4533900" y="4743450"/>
          <p14:tracePt t="64727" x="4559300" y="4724400"/>
          <p14:tracePt t="64745" x="4578350" y="4692650"/>
          <p14:tracePt t="64761" x="4597400" y="4673600"/>
          <p14:tracePt t="64778" x="4610100" y="4654550"/>
          <p14:tracePt t="64795" x="4622800" y="4622800"/>
          <p14:tracePt t="64811" x="4622800" y="4610100"/>
          <p14:tracePt t="64828" x="4622800" y="4578350"/>
          <p14:tracePt t="64844" x="4622800" y="4552950"/>
          <p14:tracePt t="64846" x="4622800" y="4540250"/>
          <p14:tracePt t="64861" x="4622800" y="4521200"/>
          <p14:tracePt t="64878" x="4622800" y="4502150"/>
          <p14:tracePt t="64894" x="4610100" y="4483100"/>
          <p14:tracePt t="64911" x="4597400" y="4464050"/>
          <p14:tracePt t="64927" x="4572000" y="4438650"/>
          <p14:tracePt t="64945" x="4540250" y="4419600"/>
          <p14:tracePt t="64961" x="4495800" y="4406900"/>
          <p14:tracePt t="64978" x="4445000" y="4400550"/>
          <p14:tracePt t="64994" x="4387850" y="4387850"/>
          <p14:tracePt t="65011" x="4318000" y="4381500"/>
          <p14:tracePt t="65028" x="4279900" y="4381500"/>
          <p14:tracePt t="65030" x="4241800" y="4381500"/>
          <p14:tracePt t="65044" x="4229100" y="4381500"/>
          <p14:tracePt t="65061" x="4178300" y="4381500"/>
          <p14:tracePt t="65078" x="4152900" y="4381500"/>
          <p14:tracePt t="65094" x="4127500" y="4381500"/>
          <p14:tracePt t="65111" x="4095750" y="4381500"/>
          <p14:tracePt t="65128" x="4083050" y="4381500"/>
          <p14:tracePt t="65144" x="4057650" y="4400550"/>
          <p14:tracePt t="65161" x="4038600" y="4413250"/>
          <p14:tracePt t="65178" x="4013200" y="4451350"/>
          <p14:tracePt t="65195" x="3994150" y="4495800"/>
          <p14:tracePt t="65211" x="3975100" y="4521200"/>
          <p14:tracePt t="65214" x="3975100" y="4540250"/>
          <p14:tracePt t="65228" x="3968750" y="4552950"/>
          <p14:tracePt t="65245" x="3968750" y="4591050"/>
          <p14:tracePt t="65261" x="3968750" y="4616450"/>
          <p14:tracePt t="65278" x="3968750" y="4629150"/>
          <p14:tracePt t="65294" x="3975100" y="4648200"/>
          <p14:tracePt t="65311" x="3987800" y="4667250"/>
          <p14:tracePt t="65327" x="4006850" y="4686300"/>
          <p14:tracePt t="65345" x="4051300" y="4711700"/>
          <p14:tracePt t="65361" x="4089400" y="4724400"/>
          <p14:tracePt t="65378" x="4133850" y="4737100"/>
          <p14:tracePt t="65395" x="4203700" y="4749800"/>
          <p14:tracePt t="65411" x="4254500" y="4762500"/>
          <p14:tracePt t="65428" x="4292600" y="4775200"/>
          <p14:tracePt t="65445" x="4330700" y="4781550"/>
          <p14:tracePt t="65461" x="4356100" y="4781550"/>
          <p14:tracePt t="65478" x="4381500" y="4781550"/>
          <p14:tracePt t="65494" x="4413250" y="4768850"/>
          <p14:tracePt t="65511" x="4445000" y="4749800"/>
          <p14:tracePt t="65528" x="4483100" y="4737100"/>
          <p14:tracePt t="65544" x="4521200" y="4724400"/>
          <p14:tracePt t="65561" x="4572000" y="4711700"/>
          <p14:tracePt t="65579" x="4597400" y="4699000"/>
          <p14:tracePt t="65581" x="4616450" y="4679950"/>
          <p14:tracePt t="65595" x="4622800" y="4679950"/>
          <p14:tracePt t="65611" x="4648200" y="4667250"/>
          <p14:tracePt t="65627" x="4673600" y="4667250"/>
          <p14:tracePt t="65630" x="4673600" y="4660900"/>
          <p14:tracePt t="65645" x="4692650" y="4660900"/>
          <p14:tracePt t="65661" x="4699000" y="4654550"/>
          <p14:tracePt t="65814"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Results: the mechanical tests on the original artwork, “blocked nail”</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999" y="1123950"/>
            <a:ext cx="9000000" cy="4500000"/>
          </a:xfrm>
          <a:prstGeom prst="rect">
            <a:avLst/>
          </a:prstGeom>
          <a:noFill/>
          <a:ln>
            <a:noFill/>
          </a:ln>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4536" y="2237381"/>
            <a:ext cx="2880000" cy="1674340"/>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08054326"/>
      </p:ext>
    </p:extLst>
  </p:cSld>
  <p:clrMapOvr>
    <a:masterClrMapping/>
  </p:clrMapOvr>
  <p:transition spd="med" advTm="273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Conclusions</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sp>
        <p:nvSpPr>
          <p:cNvPr id="7" name="CasellaDiTesto 6"/>
          <p:cNvSpPr txBox="1"/>
          <p:nvPr/>
        </p:nvSpPr>
        <p:spPr>
          <a:xfrm>
            <a:off x="66676" y="866502"/>
            <a:ext cx="8886824" cy="5262979"/>
          </a:xfrm>
          <a:prstGeom prst="rect">
            <a:avLst/>
          </a:prstGeom>
          <a:noFill/>
        </p:spPr>
        <p:txBody>
          <a:bodyPr wrap="square" rtlCol="0">
            <a:spAutoFit/>
          </a:bodyPr>
          <a:lstStyle/>
          <a:p>
            <a:pPr marL="285750" indent="-285750">
              <a:buClr>
                <a:schemeClr val="accent6"/>
              </a:buClr>
              <a:buFont typeface="Wingdings" panose="05000000000000000000" pitchFamily="2" charset="2"/>
              <a:buChar char="§"/>
            </a:pPr>
            <a:r>
              <a:rPr lang="en-US" sz="2400" dirty="0" smtClean="0">
                <a:solidFill>
                  <a:schemeClr val="tx1">
                    <a:lumMod val="75000"/>
                    <a:lumOff val="25000"/>
                  </a:schemeClr>
                </a:solidFill>
                <a:latin typeface="Bahnschrift Condensed" panose="020B0502040204020203" pitchFamily="34" charset="0"/>
              </a:rPr>
              <a:t>Non-invasively mechanical tests </a:t>
            </a:r>
            <a:r>
              <a:rPr lang="en-US" sz="2400" dirty="0">
                <a:solidFill>
                  <a:schemeClr val="tx1">
                    <a:lumMod val="75000"/>
                    <a:lumOff val="25000"/>
                  </a:schemeClr>
                </a:solidFill>
                <a:latin typeface="Bahnschrift Condensed" panose="020B0502040204020203" pitchFamily="34" charset="0"/>
              </a:rPr>
              <a:t>have been carried out </a:t>
            </a:r>
            <a:r>
              <a:rPr lang="en-US" sz="2400" dirty="0" smtClean="0">
                <a:solidFill>
                  <a:schemeClr val="tx1">
                    <a:lumMod val="75000"/>
                    <a:lumOff val="25000"/>
                  </a:schemeClr>
                </a:solidFill>
                <a:latin typeface="Bahnschrift Condensed" panose="020B0502040204020203" pitchFamily="34" charset="0"/>
              </a:rPr>
              <a:t>on </a:t>
            </a:r>
            <a:r>
              <a:rPr lang="en-US" sz="2400" dirty="0">
                <a:solidFill>
                  <a:schemeClr val="tx1">
                    <a:lumMod val="75000"/>
                    <a:lumOff val="25000"/>
                  </a:schemeClr>
                </a:solidFill>
                <a:latin typeface="Bahnschrift Condensed" panose="020B0502040204020203" pitchFamily="34" charset="0"/>
              </a:rPr>
              <a:t>an original artwork in the restoration </a:t>
            </a:r>
            <a:r>
              <a:rPr lang="en-US" sz="2400" dirty="0" smtClean="0">
                <a:solidFill>
                  <a:schemeClr val="tx1">
                    <a:lumMod val="75000"/>
                    <a:lumOff val="25000"/>
                  </a:schemeClr>
                </a:solidFill>
                <a:latin typeface="Bahnschrift Condensed" panose="020B0502040204020203" pitchFamily="34" charset="0"/>
              </a:rPr>
              <a:t>laboratory by means of a made-on-purpose </a:t>
            </a:r>
            <a:r>
              <a:rPr lang="en-US" sz="2400" dirty="0">
                <a:solidFill>
                  <a:schemeClr val="tx1">
                    <a:lumMod val="75000"/>
                    <a:lumOff val="25000"/>
                  </a:schemeClr>
                </a:solidFill>
                <a:latin typeface="Bahnschrift Condensed" panose="020B0502040204020203" pitchFamily="34" charset="0"/>
              </a:rPr>
              <a:t>measurement method and </a:t>
            </a:r>
            <a:r>
              <a:rPr lang="en-US" sz="2400" dirty="0" smtClean="0">
                <a:solidFill>
                  <a:schemeClr val="tx1">
                    <a:lumMod val="75000"/>
                    <a:lumOff val="25000"/>
                  </a:schemeClr>
                </a:solidFill>
                <a:latin typeface="Bahnschrift Condensed" panose="020B0502040204020203" pitchFamily="34" charset="0"/>
              </a:rPr>
              <a:t>apparatus;</a:t>
            </a:r>
          </a:p>
          <a:p>
            <a:pPr>
              <a:buClr>
                <a:schemeClr val="accent6"/>
              </a:buClr>
            </a:pPr>
            <a:endParaRPr lang="en-US" sz="2400" dirty="0" smtClean="0">
              <a:solidFill>
                <a:schemeClr val="tx1">
                  <a:lumMod val="75000"/>
                  <a:lumOff val="25000"/>
                </a:schemeClr>
              </a:solidFill>
              <a:latin typeface="Bahnschrift Condensed" panose="020B0502040204020203" pitchFamily="34" charset="0"/>
            </a:endParaRPr>
          </a:p>
          <a:p>
            <a:pPr marL="285750" indent="-285750">
              <a:buClr>
                <a:schemeClr val="accent6"/>
              </a:buClr>
              <a:buFont typeface="Wingdings" panose="05000000000000000000" pitchFamily="2" charset="2"/>
              <a:buChar char="§"/>
            </a:pPr>
            <a:r>
              <a:rPr lang="en-US" sz="2400" dirty="0">
                <a:solidFill>
                  <a:schemeClr val="tx1">
                    <a:lumMod val="75000"/>
                    <a:lumOff val="25000"/>
                  </a:schemeClr>
                </a:solidFill>
                <a:latin typeface="Bahnschrift Condensed" panose="020B0502040204020203" pitchFamily="34" charset="0"/>
              </a:rPr>
              <a:t>some nails were still transmitting a force between the wooden support and the crossbeam, whereas others were totally unloaded; also, some nail shanks were completely blocked against the crossbeam, whereas others were completely </a:t>
            </a:r>
            <a:r>
              <a:rPr lang="en-US" sz="2400" dirty="0" smtClean="0">
                <a:solidFill>
                  <a:schemeClr val="tx1">
                    <a:lumMod val="75000"/>
                    <a:lumOff val="25000"/>
                  </a:schemeClr>
                </a:solidFill>
                <a:latin typeface="Bahnschrift Condensed" panose="020B0502040204020203" pitchFamily="34" charset="0"/>
              </a:rPr>
              <a:t>free;</a:t>
            </a:r>
          </a:p>
          <a:p>
            <a:pPr marL="285750" indent="-285750">
              <a:buClr>
                <a:schemeClr val="accent6"/>
              </a:buClr>
              <a:buFont typeface="Wingdings" panose="05000000000000000000" pitchFamily="2" charset="2"/>
              <a:buChar char="§"/>
            </a:pPr>
            <a:endParaRPr lang="en-US" sz="2400" dirty="0" smtClean="0">
              <a:solidFill>
                <a:schemeClr val="tx1">
                  <a:lumMod val="75000"/>
                  <a:lumOff val="25000"/>
                </a:schemeClr>
              </a:solidFill>
              <a:latin typeface="Bahnschrift Condensed" panose="020B0502040204020203" pitchFamily="34" charset="0"/>
            </a:endParaRPr>
          </a:p>
          <a:p>
            <a:pPr marL="285750" indent="-285750">
              <a:buClr>
                <a:schemeClr val="accent6"/>
              </a:buClr>
              <a:buFont typeface="Wingdings" panose="05000000000000000000" pitchFamily="2" charset="2"/>
              <a:buChar char="§"/>
            </a:pPr>
            <a:r>
              <a:rPr lang="en-US" sz="2400" dirty="0">
                <a:solidFill>
                  <a:schemeClr val="tx1">
                    <a:lumMod val="75000"/>
                    <a:lumOff val="25000"/>
                  </a:schemeClr>
                </a:solidFill>
                <a:latin typeface="Bahnschrift Condensed" panose="020B0502040204020203" pitchFamily="34" charset="0"/>
              </a:rPr>
              <a:t>t</a:t>
            </a:r>
            <a:r>
              <a:rPr lang="en-US" sz="2400" dirty="0" smtClean="0">
                <a:solidFill>
                  <a:schemeClr val="tx1">
                    <a:lumMod val="75000"/>
                    <a:lumOff val="25000"/>
                  </a:schemeClr>
                </a:solidFill>
                <a:latin typeface="Bahnschrift Condensed" panose="020B0502040204020203" pitchFamily="34" charset="0"/>
              </a:rPr>
              <a:t>his method could be helpful to </a:t>
            </a:r>
            <a:r>
              <a:rPr lang="en-US" sz="2400" dirty="0">
                <a:solidFill>
                  <a:schemeClr val="tx1">
                    <a:lumMod val="75000"/>
                    <a:lumOff val="25000"/>
                  </a:schemeClr>
                </a:solidFill>
                <a:latin typeface="Bahnschrift Condensed" panose="020B0502040204020203" pitchFamily="34" charset="0"/>
              </a:rPr>
              <a:t>understand the internal forces still acting into the wood structure and possibly their influences on the degradation of the paint layers in relation to the </a:t>
            </a:r>
            <a:r>
              <a:rPr lang="en-US" sz="2400" dirty="0" err="1">
                <a:solidFill>
                  <a:schemeClr val="tx1">
                    <a:lumMod val="75000"/>
                    <a:lumOff val="25000"/>
                  </a:schemeClr>
                </a:solidFill>
                <a:latin typeface="Bahnschrift Condensed" panose="020B0502040204020203" pitchFamily="34" charset="0"/>
              </a:rPr>
              <a:t>behaviour</a:t>
            </a:r>
            <a:r>
              <a:rPr lang="en-US" sz="2400" dirty="0">
                <a:solidFill>
                  <a:schemeClr val="tx1">
                    <a:lumMod val="75000"/>
                    <a:lumOff val="25000"/>
                  </a:schemeClr>
                </a:solidFill>
                <a:latin typeface="Bahnschrift Condensed" panose="020B0502040204020203" pitchFamily="34" charset="0"/>
              </a:rPr>
              <a:t> of the wooden support and the </a:t>
            </a:r>
            <a:r>
              <a:rPr lang="en-US" sz="2400" dirty="0" smtClean="0">
                <a:solidFill>
                  <a:schemeClr val="tx1">
                    <a:lumMod val="75000"/>
                    <a:lumOff val="25000"/>
                  </a:schemeClr>
                </a:solidFill>
                <a:latin typeface="Bahnschrift Condensed" panose="020B0502040204020203" pitchFamily="34" charset="0"/>
              </a:rPr>
              <a:t>crossbeams;</a:t>
            </a:r>
          </a:p>
          <a:p>
            <a:pPr>
              <a:buClr>
                <a:schemeClr val="accent6"/>
              </a:buClr>
            </a:pPr>
            <a:endParaRPr lang="en-US" sz="2400" dirty="0" smtClean="0">
              <a:solidFill>
                <a:schemeClr val="tx1">
                  <a:lumMod val="75000"/>
                  <a:lumOff val="25000"/>
                </a:schemeClr>
              </a:solidFill>
              <a:latin typeface="Bahnschrift Condensed" panose="020B0502040204020203" pitchFamily="34" charset="0"/>
            </a:endParaRPr>
          </a:p>
          <a:p>
            <a:pPr marL="285750" indent="-285750">
              <a:buClr>
                <a:schemeClr val="accent6"/>
              </a:buClr>
              <a:buFont typeface="Wingdings" panose="05000000000000000000" pitchFamily="2" charset="2"/>
              <a:buChar char="§"/>
            </a:pPr>
            <a:r>
              <a:rPr lang="en-US" sz="2400" dirty="0" smtClean="0">
                <a:solidFill>
                  <a:schemeClr val="tx1">
                    <a:lumMod val="75000"/>
                    <a:lumOff val="25000"/>
                  </a:schemeClr>
                </a:solidFill>
                <a:latin typeface="Bahnschrift Condensed" panose="020B0502040204020203" pitchFamily="34" charset="0"/>
              </a:rPr>
              <a:t>the </a:t>
            </a:r>
            <a:r>
              <a:rPr lang="en-US" sz="2400" dirty="0">
                <a:solidFill>
                  <a:schemeClr val="tx1">
                    <a:lumMod val="75000"/>
                    <a:lumOff val="25000"/>
                  </a:schemeClr>
                </a:solidFill>
                <a:latin typeface="Bahnschrift Condensed" panose="020B0502040204020203" pitchFamily="34" charset="0"/>
              </a:rPr>
              <a:t>tests performed constituted a sort of proof-loading, verifying that the original nails were able to withstand in operation a pull-out force of at least 500 </a:t>
            </a:r>
            <a:r>
              <a:rPr lang="en-US" sz="2400" dirty="0" err="1" smtClean="0">
                <a:solidFill>
                  <a:schemeClr val="tx1">
                    <a:lumMod val="75000"/>
                    <a:lumOff val="25000"/>
                  </a:schemeClr>
                </a:solidFill>
                <a:latin typeface="Bahnschrift Condensed" panose="020B0502040204020203" pitchFamily="34" charset="0"/>
              </a:rPr>
              <a:t>newtons</a:t>
            </a:r>
            <a:r>
              <a:rPr lang="en-GB" sz="2400" dirty="0">
                <a:solidFill>
                  <a:schemeClr val="tx1">
                    <a:lumMod val="75000"/>
                    <a:lumOff val="25000"/>
                  </a:schemeClr>
                </a:solidFill>
                <a:latin typeface="Bahnschrift Condensed" panose="020B0502040204020203" pitchFamily="34" charset="0"/>
              </a:rPr>
              <a:t>.</a:t>
            </a:r>
            <a:endParaRPr lang="en-GB" sz="2400" dirty="0" smtClean="0">
              <a:solidFill>
                <a:schemeClr val="tx1">
                  <a:lumMod val="75000"/>
                  <a:lumOff val="25000"/>
                </a:schemeClr>
              </a:solidFill>
              <a:latin typeface="Bahnschrift Condensed" panose="020B0502040204020203"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3278168"/>
      </p:ext>
    </p:extLst>
  </p:cSld>
  <p:clrMapOvr>
    <a:masterClrMapping/>
  </p:clrMapOvr>
  <p:transition spd="med" advTm="843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714" y="0"/>
            <a:ext cx="3995122" cy="6858000"/>
          </a:xfrm>
          <a:prstGeom prst="rect">
            <a:avLst/>
          </a:prstGeom>
        </p:spPr>
      </p:pic>
      <p:sp>
        <p:nvSpPr>
          <p:cNvPr id="5" name="CasellaDiTesto 4"/>
          <p:cNvSpPr txBox="1"/>
          <p:nvPr/>
        </p:nvSpPr>
        <p:spPr>
          <a:xfrm>
            <a:off x="1917214" y="104523"/>
            <a:ext cx="4516343" cy="646331"/>
          </a:xfrm>
          <a:prstGeom prst="rect">
            <a:avLst/>
          </a:prstGeom>
          <a:noFill/>
        </p:spPr>
        <p:txBody>
          <a:bodyPr wrap="square">
            <a:spAutoFit/>
          </a:bodyPr>
          <a:lstStyle/>
          <a:p>
            <a:pPr>
              <a:defRPr/>
            </a:pPr>
            <a:r>
              <a:rPr lang="en-GB" sz="3600" dirty="0" smtClean="0">
                <a:solidFill>
                  <a:srgbClr val="FF0000"/>
                </a:solidFill>
                <a:latin typeface="Bahnschrift Condensed" panose="020B0502040204020203" pitchFamily="34" charset="0"/>
                <a:cs typeface="Calibri" pitchFamily="34" charset="0"/>
              </a:rPr>
              <a:t>Thank you for your attention</a:t>
            </a:r>
            <a:endParaRPr lang="en-GB" sz="36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sp>
        <p:nvSpPr>
          <p:cNvPr id="4" name="CasellaDiTesto 3"/>
          <p:cNvSpPr txBox="1"/>
          <p:nvPr/>
        </p:nvSpPr>
        <p:spPr>
          <a:xfrm>
            <a:off x="3476423" y="667625"/>
            <a:ext cx="2564871" cy="461665"/>
          </a:xfrm>
          <a:prstGeom prst="rect">
            <a:avLst/>
          </a:prstGeom>
          <a:noFill/>
        </p:spPr>
        <p:txBody>
          <a:bodyPr wrap="square" rtlCol="0">
            <a:spAutoFit/>
          </a:bodyPr>
          <a:lstStyle/>
          <a:p>
            <a:pPr>
              <a:buClr>
                <a:schemeClr val="accent6"/>
              </a:buClr>
            </a:pPr>
            <a:r>
              <a:rPr lang="en-GB" sz="2400" dirty="0" smtClean="0">
                <a:solidFill>
                  <a:schemeClr val="bg2"/>
                </a:solidFill>
                <a:latin typeface="Bahnschrift Condensed" panose="020B0502040204020203" pitchFamily="34" charset="0"/>
              </a:rPr>
              <a:t>paola.mazzanti@unifi.it</a:t>
            </a:r>
          </a:p>
        </p:txBody>
      </p:sp>
      <p:pic>
        <p:nvPicPr>
          <p:cNvPr id="7" name="Immagine 6" descr="logo_DAGRI_positivo"/>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4000" y="5713751"/>
            <a:ext cx="2880000" cy="1144249"/>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21830860"/>
      </p:ext>
    </p:extLst>
  </p:cSld>
  <p:clrMapOvr>
    <a:masterClrMapping/>
  </p:clrMapOvr>
  <p:transition spd="med" advTm="223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Introduction: the wooden support and its restraining system</a:t>
            </a:r>
            <a:endParaRPr lang="en-GB" sz="2800" dirty="0">
              <a:solidFill>
                <a:srgbClr val="FF0000"/>
              </a:solidFill>
              <a:latin typeface="Bahnschrift Condensed" panose="020B0502040204020203" pitchFamily="34" charset="0"/>
              <a:cs typeface="Calibri" pitchFamily="34" charset="0"/>
            </a:endParaRPr>
          </a:p>
        </p:txBody>
      </p:sp>
      <p:sp>
        <p:nvSpPr>
          <p:cNvPr id="12" name="Text Box 9"/>
          <p:cNvSpPr txBox="1">
            <a:spLocks noChangeArrowheads="1"/>
          </p:cNvSpPr>
          <p:nvPr/>
        </p:nvSpPr>
        <p:spPr bwMode="auto">
          <a:xfrm>
            <a:off x="152653" y="6186011"/>
            <a:ext cx="47336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i="1" dirty="0" err="1" smtClean="0">
                <a:solidFill>
                  <a:schemeClr val="tx1">
                    <a:lumMod val="75000"/>
                    <a:lumOff val="25000"/>
                  </a:schemeClr>
                </a:solidFill>
                <a:latin typeface="Bahnschrift Condensed" panose="020B0502040204020203" pitchFamily="34" charset="0"/>
              </a:rPr>
              <a:t>Conservazione</a:t>
            </a:r>
            <a:r>
              <a:rPr lang="en-GB" i="1" dirty="0" smtClean="0">
                <a:solidFill>
                  <a:schemeClr val="tx1">
                    <a:lumMod val="75000"/>
                    <a:lumOff val="25000"/>
                  </a:schemeClr>
                </a:solidFill>
                <a:latin typeface="Bahnschrift Condensed" panose="020B0502040204020203" pitchFamily="34" charset="0"/>
              </a:rPr>
              <a:t> </a:t>
            </a:r>
            <a:r>
              <a:rPr lang="en-GB" i="1" dirty="0" err="1" smtClean="0">
                <a:solidFill>
                  <a:schemeClr val="tx1">
                    <a:lumMod val="75000"/>
                    <a:lumOff val="25000"/>
                  </a:schemeClr>
                </a:solidFill>
                <a:latin typeface="Bahnschrift Condensed" panose="020B0502040204020203" pitchFamily="34" charset="0"/>
              </a:rPr>
              <a:t>dei</a:t>
            </a:r>
            <a:r>
              <a:rPr lang="en-GB" i="1" dirty="0" smtClean="0">
                <a:solidFill>
                  <a:schemeClr val="tx1">
                    <a:lumMod val="75000"/>
                    <a:lumOff val="25000"/>
                  </a:schemeClr>
                </a:solidFill>
                <a:latin typeface="Bahnschrift Condensed" panose="020B0502040204020203" pitchFamily="34" charset="0"/>
              </a:rPr>
              <a:t> </a:t>
            </a:r>
            <a:r>
              <a:rPr lang="en-GB" i="1" dirty="0" err="1" smtClean="0">
                <a:solidFill>
                  <a:schemeClr val="tx1">
                    <a:lumMod val="75000"/>
                    <a:lumOff val="25000"/>
                  </a:schemeClr>
                </a:solidFill>
                <a:latin typeface="Bahnschrift Condensed" panose="020B0502040204020203" pitchFamily="34" charset="0"/>
              </a:rPr>
              <a:t>dipinti</a:t>
            </a:r>
            <a:r>
              <a:rPr lang="en-GB" i="1" dirty="0" smtClean="0">
                <a:solidFill>
                  <a:schemeClr val="tx1">
                    <a:lumMod val="75000"/>
                    <a:lumOff val="25000"/>
                  </a:schemeClr>
                </a:solidFill>
                <a:latin typeface="Bahnschrift Condensed" panose="020B0502040204020203" pitchFamily="34" charset="0"/>
              </a:rPr>
              <a:t> </a:t>
            </a:r>
            <a:r>
              <a:rPr lang="en-GB" i="1" dirty="0" err="1" smtClean="0">
                <a:solidFill>
                  <a:schemeClr val="tx1">
                    <a:lumMod val="75000"/>
                    <a:lumOff val="25000"/>
                  </a:schemeClr>
                </a:solidFill>
                <a:latin typeface="Bahnschrift Condensed" panose="020B0502040204020203" pitchFamily="34" charset="0"/>
              </a:rPr>
              <a:t>su</a:t>
            </a:r>
            <a:r>
              <a:rPr lang="en-GB" i="1" dirty="0" smtClean="0">
                <a:solidFill>
                  <a:schemeClr val="tx1">
                    <a:lumMod val="75000"/>
                    <a:lumOff val="25000"/>
                  </a:schemeClr>
                </a:solidFill>
                <a:latin typeface="Bahnschrift Condensed" panose="020B0502040204020203" pitchFamily="34" charset="0"/>
              </a:rPr>
              <a:t> </a:t>
            </a:r>
            <a:r>
              <a:rPr lang="en-GB" i="1" dirty="0" err="1" smtClean="0">
                <a:solidFill>
                  <a:schemeClr val="tx1">
                    <a:lumMod val="75000"/>
                    <a:lumOff val="25000"/>
                  </a:schemeClr>
                </a:solidFill>
                <a:latin typeface="Bahnschrift Condensed" panose="020B0502040204020203" pitchFamily="34" charset="0"/>
              </a:rPr>
              <a:t>tavola</a:t>
            </a:r>
            <a:r>
              <a:rPr lang="en-GB" i="1" dirty="0" smtClean="0">
                <a:solidFill>
                  <a:schemeClr val="tx1">
                    <a:lumMod val="75000"/>
                    <a:lumOff val="25000"/>
                  </a:schemeClr>
                </a:solidFill>
                <a:latin typeface="Bahnschrift Condensed" panose="020B0502040204020203" pitchFamily="34" charset="0"/>
              </a:rPr>
              <a:t>, </a:t>
            </a:r>
            <a:r>
              <a:rPr lang="en-GB" i="1" dirty="0" err="1" smtClean="0">
                <a:solidFill>
                  <a:schemeClr val="tx1">
                    <a:lumMod val="75000"/>
                    <a:lumOff val="25000"/>
                  </a:schemeClr>
                </a:solidFill>
                <a:latin typeface="Bahnschrift Condensed" panose="020B0502040204020203" pitchFamily="34" charset="0"/>
              </a:rPr>
              <a:t>Nardini</a:t>
            </a:r>
            <a:r>
              <a:rPr lang="en-GB" i="1" dirty="0" smtClean="0">
                <a:solidFill>
                  <a:schemeClr val="tx1">
                    <a:lumMod val="75000"/>
                    <a:lumOff val="25000"/>
                  </a:schemeClr>
                </a:solidFill>
                <a:latin typeface="Bahnschrift Condensed" panose="020B0502040204020203" pitchFamily="34" charset="0"/>
              </a:rPr>
              <a:t>, Ed., </a:t>
            </a:r>
            <a:r>
              <a:rPr lang="en-GB" i="1" dirty="0">
                <a:solidFill>
                  <a:schemeClr val="tx1">
                    <a:lumMod val="75000"/>
                    <a:lumOff val="25000"/>
                  </a:schemeClr>
                </a:solidFill>
                <a:latin typeface="Bahnschrift Condensed" panose="020B0502040204020203" pitchFamily="34" charset="0"/>
              </a:rPr>
              <a:t>1998</a:t>
            </a:r>
          </a:p>
        </p:txBody>
      </p:sp>
      <p:sp>
        <p:nvSpPr>
          <p:cNvPr id="14" name="Text Box 11"/>
          <p:cNvSpPr txBox="1">
            <a:spLocks noChangeArrowheads="1"/>
          </p:cNvSpPr>
          <p:nvPr/>
        </p:nvSpPr>
        <p:spPr bwMode="auto">
          <a:xfrm>
            <a:off x="5955952" y="1157637"/>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dirty="0">
                <a:solidFill>
                  <a:schemeClr val="bg1">
                    <a:lumMod val="95000"/>
                  </a:schemeClr>
                </a:solidFill>
                <a:latin typeface="Bahnschrift Condensed" panose="020B0502040204020203" pitchFamily="34" charset="0"/>
              </a:rPr>
              <a:t>Image in oblique lighting</a:t>
            </a:r>
          </a:p>
        </p:txBody>
      </p:sp>
      <p:pic>
        <p:nvPicPr>
          <p:cNvPr id="9" name="Picture 14" descr="Senza titolo-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588" y="1044685"/>
            <a:ext cx="2971800" cy="4467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Senza titolo-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0727" y="963613"/>
            <a:ext cx="2533650" cy="44164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15121619"/>
      </p:ext>
    </p:extLst>
  </p:cSld>
  <p:clrMapOvr>
    <a:masterClrMapping/>
  </p:clrMapOvr>
  <p:transition spd="med" advTm="607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7988" x="1778000" y="1892300"/>
          <p14:tracePt t="28156" x="1784350" y="1892300"/>
          <p14:tracePt t="28260" x="1790700" y="1892300"/>
          <p14:tracePt t="28267" x="1790700" y="1911350"/>
          <p14:tracePt t="28279" x="1790700" y="1930400"/>
          <p14:tracePt t="28295" x="1790700" y="1955800"/>
          <p14:tracePt t="28312" x="1790700" y="2000250"/>
          <p14:tracePt t="28329" x="1790700" y="2032000"/>
          <p14:tracePt t="28345" x="1790700" y="2070100"/>
          <p14:tracePt t="28362" x="1790700" y="2101850"/>
          <p14:tracePt t="28379" x="1790700" y="2133600"/>
          <p14:tracePt t="28396" x="1790700" y="2165350"/>
          <p14:tracePt t="28412" x="1790700" y="2203450"/>
          <p14:tracePt t="28429" x="1790700" y="2260600"/>
          <p14:tracePt t="28445" x="1790700" y="2292350"/>
          <p14:tracePt t="28462" x="1784350" y="2336800"/>
          <p14:tracePt t="28479" x="1784350" y="2387600"/>
          <p14:tracePt t="28495" x="1784350" y="2438400"/>
          <p14:tracePt t="28512" x="1784350" y="2495550"/>
          <p14:tracePt t="28529" x="1784350" y="2559050"/>
          <p14:tracePt t="28533" x="1784350" y="2590800"/>
          <p14:tracePt t="28546" x="1784350" y="2628900"/>
          <p14:tracePt t="28562" x="1784350" y="2705100"/>
          <p14:tracePt t="28564" x="1784350" y="2768600"/>
          <p14:tracePt t="28579" x="1784350" y="2895600"/>
          <p14:tracePt t="28596" x="1784350" y="3009900"/>
          <p14:tracePt t="28612" x="1784350" y="3162300"/>
          <p14:tracePt t="28629" x="1784350" y="3295650"/>
          <p14:tracePt t="28645" x="1784350" y="3435350"/>
          <p14:tracePt t="28662" x="1784350" y="3524250"/>
          <p14:tracePt t="28679" x="1784350" y="3619500"/>
          <p14:tracePt t="28695" x="1803400" y="3746500"/>
          <p14:tracePt t="28712" x="1822450" y="3797300"/>
          <p14:tracePt t="28729" x="1828800" y="3867150"/>
          <p14:tracePt t="28745" x="1835150" y="3949700"/>
          <p14:tracePt t="28762" x="1854200" y="4006850"/>
          <p14:tracePt t="28779" x="1860550" y="4121150"/>
          <p14:tracePt t="28795" x="1898650" y="4216400"/>
          <p14:tracePt t="28812" x="1917700" y="4337050"/>
          <p14:tracePt t="28829" x="1936750" y="4432300"/>
          <p14:tracePt t="28845" x="1943100" y="4533900"/>
          <p14:tracePt t="28862" x="1943100" y="4610100"/>
          <p14:tracePt t="28878" x="1943100" y="4673600"/>
          <p14:tracePt t="28895" x="1949450" y="4737100"/>
          <p14:tracePt t="28912" x="1968500" y="4845050"/>
          <p14:tracePt t="28929" x="1974850" y="4902200"/>
          <p14:tracePt t="28945" x="1974850" y="4927600"/>
          <p14:tracePt t="28962" x="1974850" y="4933950"/>
          <p14:tracePt t="29076" x="0" y="0"/>
        </p14:tracePtLst>
        <p14:tracePtLst>
          <p14:tracePt t="29691" x="3213100" y="1841500"/>
          <p14:tracePt t="29707" x="3206750" y="1841500"/>
          <p14:tracePt t="29715" x="3206750" y="1847850"/>
          <p14:tracePt t="29729" x="3206750" y="1854200"/>
          <p14:tracePt t="29745" x="3200400" y="1866900"/>
          <p14:tracePt t="29762" x="3200400" y="1873250"/>
          <p14:tracePt t="29765" x="3200400" y="1879600"/>
          <p14:tracePt t="29779" x="3200400" y="1905000"/>
          <p14:tracePt t="29795" x="3200400" y="1930400"/>
          <p14:tracePt t="29812" x="3200400" y="1962150"/>
          <p14:tracePt t="29829" x="3200400" y="2000250"/>
          <p14:tracePt t="29845" x="3206750" y="2070100"/>
          <p14:tracePt t="29862" x="3206750" y="2120900"/>
          <p14:tracePt t="29879" x="3206750" y="2171700"/>
          <p14:tracePt t="29895" x="3206750" y="2216150"/>
          <p14:tracePt t="29912" x="3213100" y="2266950"/>
          <p14:tracePt t="29929" x="3213100" y="2324100"/>
          <p14:tracePt t="29945" x="3213100" y="2393950"/>
          <p14:tracePt t="29947" x="3213100" y="2444750"/>
          <p14:tracePt t="29962" x="3213100" y="2495550"/>
          <p14:tracePt t="29979" x="3200400" y="2654300"/>
          <p14:tracePt t="29995" x="3200400" y="2762250"/>
          <p14:tracePt t="30012" x="3194050" y="2876550"/>
          <p14:tracePt t="30028" x="3181350" y="3067050"/>
          <p14:tracePt t="30045" x="3175000" y="3213100"/>
          <p14:tracePt t="30062" x="3175000" y="3340100"/>
          <p14:tracePt t="30078" x="3175000" y="3479800"/>
          <p14:tracePt t="30096" x="3175000" y="3632200"/>
          <p14:tracePt t="30112" x="3175000" y="3759200"/>
          <p14:tracePt t="30129" x="3175000" y="3886200"/>
          <p14:tracePt t="30132" x="3175000" y="3975100"/>
          <p14:tracePt t="30146" x="3175000" y="4051300"/>
          <p14:tracePt t="30162" x="3175000" y="4191000"/>
          <p14:tracePt t="30179" x="3175000" y="4375150"/>
          <p14:tracePt t="30195" x="3175000" y="4514850"/>
          <p14:tracePt t="30212" x="3175000" y="4667250"/>
          <p14:tracePt t="30229" x="3175000" y="4781550"/>
          <p14:tracePt t="30245" x="3194050" y="4864100"/>
          <p14:tracePt t="30262" x="3206750" y="4921250"/>
          <p14:tracePt t="30279" x="3219450" y="4965700"/>
          <p14:tracePt t="30296" x="3238500" y="5016500"/>
          <p14:tracePt t="30312" x="3238500" y="5041900"/>
          <p14:tracePt t="30328" x="3251200" y="5067300"/>
          <p14:tracePt t="30345" x="3251200" y="5073650"/>
          <p14:tracePt t="30444" x="0" y="0"/>
        </p14:tracePtLst>
        <p14:tracePtLst>
          <p14:tracePt t="32196" x="2774950" y="1511300"/>
          <p14:tracePt t="32411" x="2774950" y="1517650"/>
          <p14:tracePt t="32460" x="2774950" y="1524000"/>
          <p14:tracePt t="32467" x="2774950" y="1530350"/>
          <p14:tracePt t="32478" x="2774950" y="1536700"/>
          <p14:tracePt t="32495" x="2774950" y="1549400"/>
          <p14:tracePt t="32512" x="2774950" y="1555750"/>
          <p14:tracePt t="32529" x="2774950" y="1562100"/>
          <p14:tracePt t="32545" x="2774950" y="1574800"/>
          <p14:tracePt t="32562" x="2774950" y="1581150"/>
          <p14:tracePt t="32579" x="2774950" y="1593850"/>
          <p14:tracePt t="32595" x="2774950" y="1606550"/>
          <p14:tracePt t="32612" x="2768600" y="1612900"/>
          <p14:tracePt t="32628" x="2768600" y="1619250"/>
          <p14:tracePt t="32645" x="2768600" y="1625600"/>
          <p14:tracePt t="32662" x="2768600" y="1638300"/>
          <p14:tracePt t="32679" x="2768600" y="1651000"/>
          <p14:tracePt t="32695" x="2768600" y="1676400"/>
          <p14:tracePt t="32712" x="2768600" y="1695450"/>
          <p14:tracePt t="32728" x="2768600" y="1720850"/>
          <p14:tracePt t="32745" x="2768600" y="1746250"/>
          <p14:tracePt t="32762" x="2768600" y="1765300"/>
          <p14:tracePt t="32763" x="2768600" y="1784350"/>
          <p14:tracePt t="32779" x="2768600" y="1809750"/>
          <p14:tracePt t="32796" x="2768600" y="1828800"/>
          <p14:tracePt t="32812" x="2768600" y="1847850"/>
          <p14:tracePt t="32829" x="2768600" y="1873250"/>
          <p14:tracePt t="32845" x="2768600" y="1898650"/>
          <p14:tracePt t="32862" x="2768600" y="1924050"/>
          <p14:tracePt t="32879" x="2768600" y="1936750"/>
          <p14:tracePt t="32895" x="2768600" y="1968500"/>
          <p14:tracePt t="32912" x="2768600" y="1993900"/>
          <p14:tracePt t="32928" x="2768600" y="2019300"/>
          <p14:tracePt t="32946" x="2768600" y="2044700"/>
          <p14:tracePt t="32962" x="2768600" y="2063750"/>
          <p14:tracePt t="32978" x="2774950" y="2089150"/>
          <p14:tracePt t="32979" x="2774950" y="2095500"/>
          <p14:tracePt t="32995" x="2774950" y="2120900"/>
          <p14:tracePt t="33012" x="2774950" y="2152650"/>
          <p14:tracePt t="33028" x="2781300" y="2171700"/>
          <p14:tracePt t="33045" x="2781300" y="2197100"/>
          <p14:tracePt t="33062" x="2781300" y="2222500"/>
          <p14:tracePt t="33079" x="2781300" y="2247900"/>
          <p14:tracePt t="33095" x="2787650" y="2273300"/>
          <p14:tracePt t="33112" x="2787650" y="2286000"/>
          <p14:tracePt t="33129" x="2787650" y="2311400"/>
          <p14:tracePt t="33145" x="2787650" y="2324100"/>
          <p14:tracePt t="33147" x="2787650" y="2336800"/>
          <p14:tracePt t="33162" x="2794000" y="2349500"/>
          <p14:tracePt t="33179" x="2794000" y="2393950"/>
          <p14:tracePt t="33195" x="2800350" y="2432050"/>
          <p14:tracePt t="33212" x="2800350" y="2476500"/>
          <p14:tracePt t="33229" x="2806700" y="2508250"/>
          <p14:tracePt t="33245" x="2806700" y="2540000"/>
          <p14:tracePt t="33262" x="2813050" y="2571750"/>
          <p14:tracePt t="33279" x="2813050" y="2597150"/>
          <p14:tracePt t="33295" x="2813050" y="2628900"/>
          <p14:tracePt t="33312" x="2813050" y="2654300"/>
          <p14:tracePt t="33329" x="2813050" y="2679700"/>
          <p14:tracePt t="33331" x="2813050" y="2692400"/>
          <p14:tracePt t="33345" x="2819400" y="2705100"/>
          <p14:tracePt t="33362" x="2819400" y="2730500"/>
          <p14:tracePt t="33363" x="2819400" y="2743200"/>
          <p14:tracePt t="33379" x="2819400" y="2755900"/>
          <p14:tracePt t="33395" x="2819400" y="2781300"/>
          <p14:tracePt t="33412" x="2825750" y="2806700"/>
          <p14:tracePt t="33429" x="2825750" y="2838450"/>
          <p14:tracePt t="33445" x="2825750" y="2882900"/>
          <p14:tracePt t="33462" x="2825750" y="2914650"/>
          <p14:tracePt t="33479" x="2825750" y="2952750"/>
          <p14:tracePt t="33495" x="2825750" y="2978150"/>
          <p14:tracePt t="33512" x="2838450" y="3009900"/>
          <p14:tracePt t="33515" x="2838450" y="3022600"/>
          <p14:tracePt t="33529" x="2838450" y="3054350"/>
          <p14:tracePt t="33545" x="2838450" y="3105150"/>
          <p14:tracePt t="33562" x="2838450" y="3124200"/>
          <p14:tracePt t="33579" x="2844800" y="3162300"/>
          <p14:tracePt t="33595" x="2844800" y="3181350"/>
          <p14:tracePt t="33612" x="2844800" y="3200400"/>
          <p14:tracePt t="33629" x="2844800" y="3238500"/>
          <p14:tracePt t="33645" x="2844800" y="3270250"/>
          <p14:tracePt t="33662" x="2844800" y="3295650"/>
          <p14:tracePt t="33679" x="2844800" y="3321050"/>
          <p14:tracePt t="33695" x="2844800" y="3340100"/>
          <p14:tracePt t="33712" x="2844800" y="3359150"/>
          <p14:tracePt t="33729" x="2844800" y="3378200"/>
          <p14:tracePt t="33745" x="2844800" y="3416300"/>
          <p14:tracePt t="33762" x="2844800" y="3435350"/>
          <p14:tracePt t="33779" x="2844800" y="3473450"/>
          <p14:tracePt t="33795" x="2844800" y="3498850"/>
          <p14:tracePt t="33812" x="2844800" y="3524250"/>
          <p14:tracePt t="33829" x="2851150" y="3549650"/>
          <p14:tracePt t="33845" x="2863850" y="3568700"/>
          <p14:tracePt t="33862" x="2863850" y="3587750"/>
          <p14:tracePt t="33878" x="2863850" y="3613150"/>
          <p14:tracePt t="33895" x="2863850" y="3638550"/>
          <p14:tracePt t="33912" x="2863850" y="3663950"/>
          <p14:tracePt t="33929" x="2863850" y="3695700"/>
          <p14:tracePt t="33945" x="2863850" y="3721100"/>
          <p14:tracePt t="33962" x="2863850" y="3746500"/>
          <p14:tracePt t="33964" x="2863850" y="3752850"/>
          <p14:tracePt t="33979" x="2863850" y="3765550"/>
          <p14:tracePt t="33995" x="2863850" y="3784600"/>
          <p14:tracePt t="34012" x="2863850" y="3803650"/>
          <p14:tracePt t="34030" x="2863850" y="3835400"/>
          <p14:tracePt t="34045" x="2863850" y="3854450"/>
          <p14:tracePt t="34062" x="2863850" y="3886200"/>
          <p14:tracePt t="34079" x="2863850" y="3911600"/>
          <p14:tracePt t="34095" x="2863850" y="3924300"/>
          <p14:tracePt t="34112" x="2863850" y="3943350"/>
          <p14:tracePt t="34129" x="2863850" y="3962400"/>
          <p14:tracePt t="34145" x="2870200" y="3981450"/>
          <p14:tracePt t="34162" x="2870200" y="4000500"/>
          <p14:tracePt t="34179" x="2870200" y="4038600"/>
          <p14:tracePt t="34195" x="2870200" y="4070350"/>
          <p14:tracePt t="34212" x="2870200" y="4089400"/>
          <p14:tracePt t="34228" x="2870200" y="4114800"/>
          <p14:tracePt t="34245" x="2870200" y="4146550"/>
          <p14:tracePt t="34262" x="2870200" y="4178300"/>
          <p14:tracePt t="34279" x="2870200" y="4210050"/>
          <p14:tracePt t="34295" x="2870200" y="4235450"/>
          <p14:tracePt t="34312" x="2857500" y="4267200"/>
          <p14:tracePt t="34329" x="2857500" y="4298950"/>
          <p14:tracePt t="34345" x="2857500" y="4343400"/>
          <p14:tracePt t="34362" x="2851150" y="4381500"/>
          <p14:tracePt t="34379" x="2851150" y="4445000"/>
          <p14:tracePt t="34395" x="2851150" y="4489450"/>
          <p14:tracePt t="34412" x="2851150" y="4533900"/>
          <p14:tracePt t="34428" x="2851150" y="4591050"/>
          <p14:tracePt t="34445" x="2851150" y="4616450"/>
          <p14:tracePt t="34462" x="2851150" y="4654550"/>
          <p14:tracePt t="34479" x="2851150" y="4686300"/>
          <p14:tracePt t="34495" x="2851150" y="4718050"/>
          <p14:tracePt t="34512" x="2851150" y="4762500"/>
          <p14:tracePt t="34529" x="2851150" y="4794250"/>
          <p14:tracePt t="34545" x="2844800" y="4813300"/>
          <p14:tracePt t="34562" x="2844800" y="4845050"/>
          <p14:tracePt t="34578" x="2838450" y="4889500"/>
          <p14:tracePt t="34580" x="2838450" y="4902200"/>
          <p14:tracePt t="34595" x="2832100" y="4933950"/>
          <p14:tracePt t="34612" x="2825750" y="4965700"/>
          <p14:tracePt t="34629" x="2825750" y="5010150"/>
          <p14:tracePt t="34645" x="2825750" y="5029200"/>
          <p14:tracePt t="34662" x="2825750" y="5067300"/>
          <p14:tracePt t="34679" x="2825750" y="5086350"/>
          <p14:tracePt t="34695" x="2819400" y="5105400"/>
          <p14:tracePt t="34712" x="2819400" y="5130800"/>
          <p14:tracePt t="34728" x="2819400" y="5143500"/>
          <p14:tracePt t="34811" x="2819400" y="5149850"/>
          <p14:tracePt t="34940" x="0" y="0"/>
        </p14:tracePtLst>
        <p14:tracePtLst>
          <p14:tracePt t="41236" x="1682750" y="2044700"/>
          <p14:tracePt t="41571" x="1689100" y="2044700"/>
          <p14:tracePt t="41580" x="1695450" y="2044700"/>
          <p14:tracePt t="41595" x="1708150" y="2044700"/>
          <p14:tracePt t="41603" x="1720850" y="2044700"/>
          <p14:tracePt t="41612" x="1752600" y="2044700"/>
          <p14:tracePt t="41629" x="1809750" y="2044700"/>
          <p14:tracePt t="41645" x="1866900" y="2044700"/>
          <p14:tracePt t="41662" x="1911350" y="2044700"/>
          <p14:tracePt t="41678" x="1993900" y="2044700"/>
          <p14:tracePt t="41695" x="2070100" y="2044700"/>
          <p14:tracePt t="41711" x="2133600" y="2044700"/>
          <p14:tracePt t="41728" x="2203450" y="2044700"/>
          <p14:tracePt t="41745" x="2254250" y="2044700"/>
          <p14:tracePt t="41761" x="2311400" y="2044700"/>
          <p14:tracePt t="41779" x="2387600" y="2038350"/>
          <p14:tracePt t="41795" x="2432050" y="2038350"/>
          <p14:tracePt t="41812" x="2489200" y="2038350"/>
          <p14:tracePt t="41828" x="2533650" y="2038350"/>
          <p14:tracePt t="41845" x="2578100" y="2038350"/>
          <p14:tracePt t="41862" x="2616200" y="2038350"/>
          <p14:tracePt t="41879" x="2667000" y="2032000"/>
          <p14:tracePt t="41895" x="2717800" y="2032000"/>
          <p14:tracePt t="41912" x="2749550" y="2032000"/>
          <p14:tracePt t="41928" x="2781300" y="2032000"/>
          <p14:tracePt t="41945" x="2813050" y="2032000"/>
          <p14:tracePt t="41962" x="2851150" y="2032000"/>
          <p14:tracePt t="41978" x="2895600" y="2032000"/>
          <p14:tracePt t="41979" x="2914650" y="2032000"/>
          <p14:tracePt t="41995" x="2965450" y="2032000"/>
          <p14:tracePt t="42012" x="3016250" y="2032000"/>
          <p14:tracePt t="42028" x="3041650" y="2032000"/>
          <p14:tracePt t="42045" x="3086100" y="2032000"/>
          <p14:tracePt t="42062" x="3111500" y="2032000"/>
          <p14:tracePt t="42078" x="3130550" y="2032000"/>
          <p14:tracePt t="42095" x="3149600" y="2032000"/>
          <p14:tracePt t="42112" x="3155950" y="2032000"/>
          <p14:tracePt t="42128" x="3162300" y="2032000"/>
          <p14:tracePt t="42145" x="3168650" y="2032000"/>
          <p14:tracePt t="42162" x="3175000" y="2032000"/>
          <p14:tracePt t="42508" x="0" y="0"/>
        </p14:tracePtLst>
        <p14:tracePtLst>
          <p14:tracePt t="43372" x="2178050" y="2889250"/>
          <p14:tracePt t="43460" x="2184400" y="2889250"/>
          <p14:tracePt t="43468" x="2190750" y="2889250"/>
          <p14:tracePt t="43478" x="2197100" y="2889250"/>
          <p14:tracePt t="43495" x="2209800" y="2882900"/>
          <p14:tracePt t="43512" x="2222500" y="2882900"/>
          <p14:tracePt t="43529" x="2254250" y="2876550"/>
          <p14:tracePt t="43531" x="2279650" y="2876550"/>
          <p14:tracePt t="43545" x="2292350" y="2876550"/>
          <p14:tracePt t="43562" x="2362200" y="2876550"/>
          <p14:tracePt t="43564" x="2381250" y="2870200"/>
          <p14:tracePt t="43578" x="2432050" y="2863850"/>
          <p14:tracePt t="43595" x="2495550" y="2863850"/>
          <p14:tracePt t="43611" x="2533650" y="2857500"/>
          <p14:tracePt t="43629" x="2584450" y="2857500"/>
          <p14:tracePt t="43645" x="2641600" y="2857500"/>
          <p14:tracePt t="43662" x="2679700" y="2857500"/>
          <p14:tracePt t="43678" x="2730500" y="2844800"/>
          <p14:tracePt t="43695" x="2794000" y="2844800"/>
          <p14:tracePt t="43711" x="2857500" y="2832100"/>
          <p14:tracePt t="43728" x="2914650" y="2832100"/>
          <p14:tracePt t="43745" x="2990850" y="2832100"/>
          <p14:tracePt t="43762" x="3073400" y="2832100"/>
          <p14:tracePt t="43778" x="3149600" y="2832100"/>
          <p14:tracePt t="43795" x="3238500" y="2825750"/>
          <p14:tracePt t="43812" x="3263900" y="2806700"/>
          <p14:tracePt t="43828" x="3270250" y="2806700"/>
          <p14:tracePt t="43924" x="0" y="0"/>
        </p14:tracePtLst>
        <p14:tracePtLst>
          <p14:tracePt t="44796" x="5461000" y="1454150"/>
          <p14:tracePt t="44947" x="5467350" y="1454150"/>
          <p14:tracePt t="44956" x="5480050" y="1460500"/>
          <p14:tracePt t="44964" x="5511800" y="1460500"/>
          <p14:tracePt t="44979" x="5568950" y="1460500"/>
          <p14:tracePt t="44995" x="5626100" y="1460500"/>
          <p14:tracePt t="45012" x="5695950" y="1466850"/>
          <p14:tracePt t="45028" x="5765800" y="1466850"/>
          <p14:tracePt t="45045" x="5803900" y="1466850"/>
          <p14:tracePt t="45062" x="5848350" y="1466850"/>
          <p14:tracePt t="45078" x="5924550" y="1466850"/>
          <p14:tracePt t="45095" x="5994400" y="1466850"/>
          <p14:tracePt t="45111" x="6057900" y="1466850"/>
          <p14:tracePt t="45128" x="6172200" y="1466850"/>
          <p14:tracePt t="45145" x="6273800" y="1466850"/>
          <p14:tracePt t="45162" x="6400800" y="1466850"/>
          <p14:tracePt t="45178" x="6470650" y="1466850"/>
          <p14:tracePt t="45180" x="6534150" y="1466850"/>
          <p14:tracePt t="45195" x="6597650" y="1466850"/>
          <p14:tracePt t="45212" x="6673850" y="1466850"/>
          <p14:tracePt t="45228" x="6724650" y="1466850"/>
          <p14:tracePt t="45245" x="6762750" y="1466850"/>
          <p14:tracePt t="45262" x="6800850" y="1466850"/>
          <p14:tracePt t="45278" x="6838950" y="1473200"/>
          <p14:tracePt t="45295" x="6864350" y="1479550"/>
          <p14:tracePt t="45311" x="6889750" y="1479550"/>
          <p14:tracePt t="45328" x="6889750" y="1485900"/>
          <p14:tracePt t="45740"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5564304" y="4782683"/>
            <a:ext cx="2438399" cy="430887"/>
          </a:xfrm>
          <a:prstGeom prst="rect">
            <a:avLst/>
          </a:prstGeom>
          <a:noFill/>
        </p:spPr>
        <p:txBody>
          <a:bodyPr wrap="square">
            <a:spAutoFit/>
          </a:bodyPr>
          <a:lstStyle/>
          <a:p>
            <a:pPr>
              <a:buClr>
                <a:srgbClr val="FFC000"/>
              </a:buClr>
              <a:buSzPct val="60000"/>
              <a:defRPr/>
            </a:pPr>
            <a:r>
              <a:rPr lang="en-GB" sz="2200" dirty="0" smtClean="0">
                <a:solidFill>
                  <a:schemeClr val="tx1">
                    <a:lumMod val="65000"/>
                    <a:lumOff val="35000"/>
                  </a:schemeClr>
                </a:solidFill>
                <a:latin typeface="Bahnschrift Condensed" panose="020B0502040204020203" pitchFamily="34" charset="0"/>
                <a:cs typeface="Calibri" pitchFamily="34" charset="0"/>
              </a:rPr>
              <a:t>Nailed crossbeams</a:t>
            </a:r>
            <a:endParaRPr lang="en-GB" sz="2200" dirty="0">
              <a:solidFill>
                <a:schemeClr val="tx1">
                  <a:lumMod val="65000"/>
                  <a:lumOff val="35000"/>
                </a:schemeClr>
              </a:solidFill>
              <a:latin typeface="Bahnschrift Condensed" panose="020B0502040204020203" pitchFamily="34" charset="0"/>
              <a:cs typeface="Calibri" pitchFamily="34" charset="0"/>
            </a:endParaRPr>
          </a:p>
        </p:txBody>
      </p:sp>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Introduction: </a:t>
            </a:r>
            <a:r>
              <a:rPr lang="en-GB" sz="2800" dirty="0">
                <a:solidFill>
                  <a:srgbClr val="FF0000"/>
                </a:solidFill>
                <a:latin typeface="Bahnschrift Condensed" panose="020B0502040204020203" pitchFamily="34" charset="0"/>
                <a:cs typeface="Calibri" pitchFamily="34" charset="0"/>
              </a:rPr>
              <a:t>the wooden support and its restraining </a:t>
            </a:r>
            <a:r>
              <a:rPr lang="en-GB" sz="2800" dirty="0" smtClean="0">
                <a:solidFill>
                  <a:srgbClr val="FF0000"/>
                </a:solidFill>
                <a:latin typeface="Bahnschrift Condensed" panose="020B0502040204020203" pitchFamily="34" charset="0"/>
                <a:cs typeface="Calibri" pitchFamily="34" charset="0"/>
              </a:rPr>
              <a:t>system</a:t>
            </a:r>
            <a:endParaRPr lang="en-GB" sz="2800" dirty="0">
              <a:solidFill>
                <a:srgbClr val="FF0000"/>
              </a:solidFill>
              <a:latin typeface="Bahnschrift Condensed" panose="020B0502040204020203" pitchFamily="34" charset="0"/>
              <a:cs typeface="Calibri" pitchFamily="34" charset="0"/>
            </a:endParaRPr>
          </a:p>
        </p:txBody>
      </p:sp>
      <p:sp>
        <p:nvSpPr>
          <p:cNvPr id="8" name="CasellaDiTesto 7"/>
          <p:cNvSpPr txBox="1"/>
          <p:nvPr/>
        </p:nvSpPr>
        <p:spPr>
          <a:xfrm>
            <a:off x="265176" y="3608832"/>
            <a:ext cx="2819400" cy="430887"/>
          </a:xfrm>
          <a:prstGeom prst="rect">
            <a:avLst/>
          </a:prstGeom>
          <a:noFill/>
        </p:spPr>
        <p:txBody>
          <a:bodyPr wrap="square">
            <a:spAutoFit/>
          </a:bodyPr>
          <a:lstStyle/>
          <a:p>
            <a:pPr>
              <a:buClr>
                <a:srgbClr val="FFC000"/>
              </a:buClr>
              <a:buSzPct val="60000"/>
              <a:defRPr/>
            </a:pPr>
            <a:r>
              <a:rPr lang="en-GB" sz="2200" dirty="0" smtClean="0">
                <a:solidFill>
                  <a:schemeClr val="tx1">
                    <a:lumMod val="65000"/>
                    <a:lumOff val="35000"/>
                  </a:schemeClr>
                </a:solidFill>
                <a:latin typeface="Bahnschrift Condensed" panose="020B0502040204020203" pitchFamily="34" charset="0"/>
                <a:cs typeface="Calibri" pitchFamily="34" charset="0"/>
              </a:rPr>
              <a:t>Dovetail crossbeams</a:t>
            </a:r>
            <a:endParaRPr lang="en-GB" sz="2200" dirty="0">
              <a:solidFill>
                <a:schemeClr val="tx1">
                  <a:lumMod val="65000"/>
                  <a:lumOff val="35000"/>
                </a:schemeClr>
              </a:solidFill>
              <a:latin typeface="Bahnschrift Condensed" panose="020B0502040204020203" pitchFamily="34" charset="0"/>
              <a:cs typeface="Calibri" pitchFamily="34" charset="0"/>
            </a:endParaRPr>
          </a:p>
        </p:txBody>
      </p:sp>
      <p:sp>
        <p:nvSpPr>
          <p:cNvPr id="11" name="CasellaDiTesto 10"/>
          <p:cNvSpPr txBox="1"/>
          <p:nvPr/>
        </p:nvSpPr>
        <p:spPr>
          <a:xfrm>
            <a:off x="4495710" y="3125162"/>
            <a:ext cx="3510518" cy="430887"/>
          </a:xfrm>
          <a:prstGeom prst="rect">
            <a:avLst/>
          </a:prstGeom>
          <a:noFill/>
        </p:spPr>
        <p:txBody>
          <a:bodyPr wrap="square">
            <a:spAutoFit/>
          </a:bodyPr>
          <a:lstStyle/>
          <a:p>
            <a:pPr>
              <a:buClr>
                <a:srgbClr val="FFC000"/>
              </a:buClr>
              <a:buSzPct val="60000"/>
              <a:defRPr/>
            </a:pPr>
            <a:r>
              <a:rPr lang="en-GB" sz="2200" dirty="0" smtClean="0">
                <a:solidFill>
                  <a:schemeClr val="tx1">
                    <a:lumMod val="65000"/>
                    <a:lumOff val="35000"/>
                  </a:schemeClr>
                </a:solidFill>
                <a:latin typeface="Bahnschrift Condensed" panose="020B0502040204020203" pitchFamily="34" charset="0"/>
                <a:cs typeface="Calibri" pitchFamily="34" charset="0"/>
              </a:rPr>
              <a:t>Wooden bridged crossbeams</a:t>
            </a:r>
            <a:endParaRPr lang="en-GB" sz="2200" dirty="0">
              <a:solidFill>
                <a:schemeClr val="tx1">
                  <a:lumMod val="65000"/>
                  <a:lumOff val="35000"/>
                </a:schemeClr>
              </a:solidFill>
              <a:latin typeface="Bahnschrift Condensed" panose="020B0502040204020203" pitchFamily="34" charset="0"/>
              <a:cs typeface="Calibri" pitchFamily="34" charset="0"/>
            </a:endParaRPr>
          </a:p>
        </p:txBody>
      </p:sp>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045" t="19040" r="35989" b="22601"/>
          <a:stretch/>
        </p:blipFill>
        <p:spPr bwMode="auto">
          <a:xfrm>
            <a:off x="711431" y="1144801"/>
            <a:ext cx="2373145" cy="246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711430" y="1108224"/>
            <a:ext cx="2373145" cy="246403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5511" t="5143" r="27245" b="50107"/>
          <a:stretch/>
        </p:blipFill>
        <p:spPr bwMode="auto">
          <a:xfrm>
            <a:off x="5564304" y="868395"/>
            <a:ext cx="2441924" cy="22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5616790" y="868395"/>
            <a:ext cx="2336951" cy="2191797"/>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43335" t="11147" r="35445" b="49628"/>
          <a:stretch/>
        </p:blipFill>
        <p:spPr bwMode="auto">
          <a:xfrm>
            <a:off x="3023613" y="3896239"/>
            <a:ext cx="2540691" cy="267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ttangolo 17"/>
          <p:cNvSpPr/>
          <p:nvPr/>
        </p:nvSpPr>
        <p:spPr>
          <a:xfrm>
            <a:off x="3023613" y="3896240"/>
            <a:ext cx="2373145" cy="263466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7098671"/>
      </p:ext>
    </p:extLst>
  </p:cSld>
  <p:clrMapOvr>
    <a:masterClrMapping/>
  </p:clrMapOvr>
  <p:transition spd="med" advTm="123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9382" x="4127500" y="4572000"/>
          <p14:tracePt t="19735" x="4121150" y="4559300"/>
          <p14:tracePt t="19743" x="4114800" y="4546600"/>
          <p14:tracePt t="19755" x="4108450" y="4540250"/>
          <p14:tracePt t="19772" x="4089400" y="4527550"/>
          <p14:tracePt t="19789" x="4076700" y="4514850"/>
          <p14:tracePt t="19806" x="4019550" y="4495800"/>
          <p14:tracePt t="19822" x="3962400" y="4470400"/>
          <p14:tracePt t="19839" x="3930650" y="4464050"/>
          <p14:tracePt t="19856" x="3905250" y="4464050"/>
          <p14:tracePt t="19872" x="3879850" y="4464050"/>
          <p14:tracePt t="19889" x="3867150" y="4464050"/>
          <p14:tracePt t="19905" x="3829050" y="4464050"/>
          <p14:tracePt t="19922" x="3784600" y="4464050"/>
          <p14:tracePt t="19939" x="3771900" y="4464050"/>
          <p14:tracePt t="19955" x="3759200" y="4464050"/>
          <p14:tracePt t="19972" x="3752850" y="4470400"/>
          <p14:tracePt t="19989" x="3727450" y="4476750"/>
          <p14:tracePt t="20006" x="3689350" y="4508500"/>
          <p14:tracePt t="20022" x="3663950" y="4527550"/>
          <p14:tracePt t="20039" x="3644900" y="4552950"/>
          <p14:tracePt t="20055" x="3619500" y="4584700"/>
          <p14:tracePt t="20072" x="3594100" y="4616450"/>
          <p14:tracePt t="20089" x="3575050" y="4648200"/>
          <p14:tracePt t="20105" x="3549650" y="4692650"/>
          <p14:tracePt t="20122" x="3530600" y="4737100"/>
          <p14:tracePt t="20139" x="3517900" y="4787900"/>
          <p14:tracePt t="20155" x="3492500" y="4845050"/>
          <p14:tracePt t="20172" x="3486150" y="4889500"/>
          <p14:tracePt t="20189" x="3479800" y="4953000"/>
          <p14:tracePt t="20191" x="3460750" y="4991100"/>
          <p14:tracePt t="20205" x="3454400" y="5029200"/>
          <p14:tracePt t="20222" x="3448050" y="5118100"/>
          <p14:tracePt t="20239" x="3448050" y="5175250"/>
          <p14:tracePt t="20255" x="3448050" y="5232400"/>
          <p14:tracePt t="20272" x="3448050" y="5283200"/>
          <p14:tracePt t="20289" x="3448050" y="5340350"/>
          <p14:tracePt t="20306" x="3448050" y="5391150"/>
          <p14:tracePt t="20322" x="3448050" y="5435600"/>
          <p14:tracePt t="20339" x="3454400" y="5486400"/>
          <p14:tracePt t="20355" x="3467100" y="5518150"/>
          <p14:tracePt t="20372" x="3486150" y="5562600"/>
          <p14:tracePt t="20375" x="3486150" y="5581650"/>
          <p14:tracePt t="20389" x="3498850" y="5600700"/>
          <p14:tracePt t="20406" x="3517900" y="5664200"/>
          <p14:tracePt t="20422" x="3536950" y="5689600"/>
          <p14:tracePt t="20438" x="3549650" y="5715000"/>
          <p14:tracePt t="20455" x="3562350" y="5759450"/>
          <p14:tracePt t="20473" x="3581400" y="5784850"/>
          <p14:tracePt t="20489" x="3600450" y="5816600"/>
          <p14:tracePt t="20505" x="3644900" y="5854700"/>
          <p14:tracePt t="20522" x="3676650" y="5899150"/>
          <p14:tracePt t="20539" x="3695700" y="5937250"/>
          <p14:tracePt t="20555" x="3733800" y="5969000"/>
          <p14:tracePt t="20572" x="3778250" y="6000750"/>
          <p14:tracePt t="20589" x="3829050" y="6038850"/>
          <p14:tracePt t="20605" x="3879850" y="6064250"/>
          <p14:tracePt t="20623" x="3968750" y="6102350"/>
          <p14:tracePt t="20639" x="3994150" y="6115050"/>
          <p14:tracePt t="20655" x="4038600" y="6134100"/>
          <p14:tracePt t="20672" x="4083050" y="6146800"/>
          <p14:tracePt t="20689" x="4165600" y="6172200"/>
          <p14:tracePt t="20705" x="4241800" y="6172200"/>
          <p14:tracePt t="20722" x="4298950" y="6178550"/>
          <p14:tracePt t="20739" x="4381500" y="6178550"/>
          <p14:tracePt t="20744" x="4400550" y="6178550"/>
          <p14:tracePt t="20756" x="4438650" y="6178550"/>
          <p14:tracePt t="20772" x="4476750" y="6178550"/>
          <p14:tracePt t="20789" x="4546600" y="6165850"/>
          <p14:tracePt t="20806" x="4622800" y="6153150"/>
          <p14:tracePt t="20823" x="4660900" y="6140450"/>
          <p14:tracePt t="20839" x="4711700" y="6115050"/>
          <p14:tracePt t="20856" x="4749800" y="6102350"/>
          <p14:tracePt t="20872" x="4794250" y="6064250"/>
          <p14:tracePt t="20889" x="4832350" y="6045200"/>
          <p14:tracePt t="20906" x="4870450" y="6019800"/>
          <p14:tracePt t="20923" x="4914900" y="5994400"/>
          <p14:tracePt t="20939" x="4953000" y="5975350"/>
          <p14:tracePt t="20956" x="4984750" y="5956300"/>
          <p14:tracePt t="20972" x="5016500" y="5918200"/>
          <p14:tracePt t="20975" x="5048250" y="5892800"/>
          <p14:tracePt t="20989" x="5060950" y="5880100"/>
          <p14:tracePt t="21006" x="5137150" y="5791200"/>
          <p14:tracePt t="21023" x="5175250" y="5759450"/>
          <p14:tracePt t="21039" x="5200650" y="5721350"/>
          <p14:tracePt t="21056" x="5219700" y="5689600"/>
          <p14:tracePt t="21073" x="5232400" y="5651500"/>
          <p14:tracePt t="21089" x="5245100" y="5638800"/>
          <p14:tracePt t="21106" x="5257800" y="5607050"/>
          <p14:tracePt t="21122" x="5270500" y="5581650"/>
          <p14:tracePt t="21139" x="5283200" y="5562600"/>
          <p14:tracePt t="21156" x="5289550" y="5537200"/>
          <p14:tracePt t="21158" x="5295900" y="5518150"/>
          <p14:tracePt t="21172" x="5308600" y="5499100"/>
          <p14:tracePt t="21189" x="5321300" y="5467350"/>
          <p14:tracePt t="21190" x="5327650" y="5448300"/>
          <p14:tracePt t="21205" x="5327650" y="5441950"/>
          <p14:tracePt t="21223" x="5346700" y="5384800"/>
          <p14:tracePt t="21239" x="5353050" y="5353050"/>
          <p14:tracePt t="21255" x="5365750" y="5314950"/>
          <p14:tracePt t="21272" x="5378450" y="5270500"/>
          <p14:tracePt t="21289" x="5384800" y="5219700"/>
          <p14:tracePt t="21305" x="5403850" y="5168900"/>
          <p14:tracePt t="21322" x="5410200" y="5124450"/>
          <p14:tracePt t="21339" x="5416550" y="5060950"/>
          <p14:tracePt t="21355" x="5416550" y="5016500"/>
          <p14:tracePt t="21372" x="5416550" y="4972050"/>
          <p14:tracePt t="21374" x="5416550" y="4946650"/>
          <p14:tracePt t="21389" x="5416550" y="4921250"/>
          <p14:tracePt t="21405" x="5403850" y="4851400"/>
          <p14:tracePt t="21407" x="5397500" y="4813300"/>
          <p14:tracePt t="21422" x="5378450" y="4718050"/>
          <p14:tracePt t="21439" x="5372100" y="4603750"/>
          <p14:tracePt t="21455" x="5334000" y="4476750"/>
          <p14:tracePt t="21472" x="5295900" y="4368800"/>
          <p14:tracePt t="21489" x="5251450" y="4248150"/>
          <p14:tracePt t="21506" x="5219700" y="4171950"/>
          <p14:tracePt t="21522" x="5162550" y="4051300"/>
          <p14:tracePt t="21539" x="5105400" y="3937000"/>
          <p14:tracePt t="21557" x="5060950" y="3816350"/>
          <p14:tracePt t="21572" x="4978400" y="3689350"/>
          <p14:tracePt t="21589" x="4933950" y="3600450"/>
          <p14:tracePt t="21605" x="4883150" y="3543300"/>
          <p14:tracePt t="21606" x="4857750" y="3524250"/>
          <p14:tracePt t="21622" x="4832350" y="3492500"/>
          <p14:tracePt t="21639" x="4813300" y="3486150"/>
          <p14:tracePt t="21656" x="4794250" y="3479800"/>
          <p14:tracePt t="21673" x="4775200" y="3479800"/>
          <p14:tracePt t="21689" x="4730750" y="3479800"/>
          <p14:tracePt t="21706" x="4641850" y="3467100"/>
          <p14:tracePt t="21722" x="4559300" y="3460750"/>
          <p14:tracePt t="21739" x="4406900" y="3441700"/>
          <p14:tracePt t="21756" x="4273550" y="3435350"/>
          <p14:tracePt t="21772" x="4146550" y="3422650"/>
          <p14:tracePt t="21789" x="4006850" y="3422650"/>
          <p14:tracePt t="21791" x="3975100" y="3422650"/>
          <p14:tracePt t="21805" x="3930650" y="3435350"/>
          <p14:tracePt t="21822" x="3841750" y="3448050"/>
          <p14:tracePt t="21839" x="3803650" y="3460750"/>
          <p14:tracePt t="21856" x="3778250" y="3479800"/>
          <p14:tracePt t="21872" x="3752850" y="3505200"/>
          <p14:tracePt t="21889" x="3714750" y="3536950"/>
          <p14:tracePt t="21905" x="3702050" y="3549650"/>
          <p14:tracePt t="21922" x="3657600" y="3575050"/>
          <p14:tracePt t="21939" x="3638550" y="3600450"/>
          <p14:tracePt t="21955" x="3613150" y="3625850"/>
          <p14:tracePt t="21972" x="3594100" y="3657600"/>
          <p14:tracePt t="21989" x="3568700" y="3708400"/>
          <p14:tracePt t="22006" x="3524250" y="3790950"/>
          <p14:tracePt t="22023" x="3492500" y="3867150"/>
          <p14:tracePt t="22039" x="3460750" y="3943350"/>
          <p14:tracePt t="22055" x="3435350" y="4000500"/>
          <p14:tracePt t="22072" x="3416300" y="4038600"/>
          <p14:tracePt t="22089" x="3384550" y="4108450"/>
          <p14:tracePt t="22105" x="3365500" y="4165600"/>
          <p14:tracePt t="22122" x="3340100" y="4254500"/>
          <p14:tracePt t="22138" x="3327400" y="4298950"/>
          <p14:tracePt t="22155" x="3327400" y="4368800"/>
          <p14:tracePt t="22172" x="3302000" y="4438650"/>
          <p14:tracePt t="22189" x="3302000" y="4495800"/>
          <p14:tracePt t="22191" x="3302000" y="4527550"/>
          <p14:tracePt t="22205" x="3302000" y="4552950"/>
          <p14:tracePt t="22222" x="3302000" y="4667250"/>
          <p14:tracePt t="22239" x="3302000" y="4718050"/>
          <p14:tracePt t="22255" x="3308350" y="4794250"/>
          <p14:tracePt t="22272" x="3308350" y="4857750"/>
          <p14:tracePt t="22288" x="3314700" y="4908550"/>
          <p14:tracePt t="22305" x="3314700" y="4978400"/>
          <p14:tracePt t="22322" x="3321050" y="5022850"/>
          <p14:tracePt t="22339" x="3327400" y="5080000"/>
          <p14:tracePt t="22356" x="3352800" y="5137150"/>
          <p14:tracePt t="22372" x="3365500" y="5181600"/>
          <p14:tracePt t="22375" x="3371850" y="5213350"/>
          <p14:tracePt t="22389" x="3371850" y="5232400"/>
          <p14:tracePt t="22405" x="3390900" y="5283200"/>
          <p14:tracePt t="22407" x="3403600" y="5314950"/>
          <p14:tracePt t="22422" x="3422650" y="5346700"/>
          <p14:tracePt t="22439" x="3448050" y="5391150"/>
          <p14:tracePt t="22455" x="3460750" y="5416550"/>
          <p14:tracePt t="22473" x="3467100" y="5429250"/>
          <p14:tracePt t="22489" x="3479800" y="5454650"/>
          <p14:tracePt t="22505" x="3498850" y="5499100"/>
          <p14:tracePt t="22522" x="3524250" y="5549900"/>
          <p14:tracePt t="22539" x="3549650" y="5600700"/>
          <p14:tracePt t="22555" x="3581400" y="5651500"/>
          <p14:tracePt t="22572" x="3600450" y="5683250"/>
          <p14:tracePt t="22589" x="3625850" y="5721350"/>
          <p14:tracePt t="22605" x="3663950" y="5765800"/>
          <p14:tracePt t="22623" x="3695700" y="5835650"/>
          <p14:tracePt t="22639" x="3733800" y="5848350"/>
          <p14:tracePt t="22655" x="3784600" y="5880100"/>
          <p14:tracePt t="22672" x="3829050" y="5899150"/>
          <p14:tracePt t="22689" x="3867150" y="5924550"/>
          <p14:tracePt t="22705" x="3924300" y="5943600"/>
          <p14:tracePt t="22722" x="3975100" y="5969000"/>
          <p14:tracePt t="22739" x="4025900" y="5981700"/>
          <p14:tracePt t="22755" x="4089400" y="6007100"/>
          <p14:tracePt t="22772" x="4133850" y="6007100"/>
          <p14:tracePt t="22789" x="4191000" y="6013450"/>
          <p14:tracePt t="22805" x="4286250" y="6013450"/>
          <p14:tracePt t="22822" x="4400550" y="6007100"/>
          <p14:tracePt t="22839" x="4489450" y="6007100"/>
          <p14:tracePt t="22855" x="4584700" y="5994400"/>
          <p14:tracePt t="22872" x="4711700" y="5981700"/>
          <p14:tracePt t="22888" x="4794250" y="5962650"/>
          <p14:tracePt t="22905" x="4883150" y="5937250"/>
          <p14:tracePt t="22922" x="4972050" y="5905500"/>
          <p14:tracePt t="22939" x="5010150" y="5880100"/>
          <p14:tracePt t="22955" x="5041900" y="5854700"/>
          <p14:tracePt t="22972" x="5060950" y="5822950"/>
          <p14:tracePt t="22988" x="5073650" y="5784850"/>
          <p14:tracePt t="23005" x="5073650" y="5753100"/>
          <p14:tracePt t="23007" x="5073650" y="5734050"/>
          <p14:tracePt t="23022" x="5073650" y="5708650"/>
          <p14:tracePt t="23039" x="5073650" y="5676900"/>
          <p14:tracePt t="23055" x="5073650" y="5651500"/>
          <p14:tracePt t="23072" x="5073650" y="5619750"/>
          <p14:tracePt t="23088" x="5073650" y="5562600"/>
          <p14:tracePt t="23105" x="5073650" y="5511800"/>
          <p14:tracePt t="23108" x="0" y="0"/>
        </p14:tracePtLst>
        <p14:tracePtLst>
          <p14:tracePt t="24863" x="4394200" y="5029200"/>
          <p14:tracePt t="25046" x="4394200" y="5022850"/>
          <p14:tracePt t="25055" x="4394200" y="5016500"/>
          <p14:tracePt t="25063" x="4394200" y="5010150"/>
          <p14:tracePt t="25072" x="4394200" y="4997450"/>
          <p14:tracePt t="25089" x="4406900" y="4972050"/>
          <p14:tracePt t="25105" x="4413250" y="4965700"/>
          <p14:tracePt t="25122" x="4413250" y="4953000"/>
          <p14:tracePt t="25139" x="4432300" y="4927600"/>
          <p14:tracePt t="25155" x="4451350" y="4902200"/>
          <p14:tracePt t="25172" x="4476750" y="4864100"/>
          <p14:tracePt t="25189" x="4502150" y="4838700"/>
          <p14:tracePt t="25191" x="4521200" y="4813300"/>
          <p14:tracePt t="25206" x="4546600" y="4794250"/>
          <p14:tracePt t="25223" x="4559300" y="4768850"/>
          <p14:tracePt t="25239" x="4572000" y="4749800"/>
          <p14:tracePt t="25256" x="4584700" y="4718050"/>
          <p14:tracePt t="25272" x="4603750" y="4705350"/>
          <p14:tracePt t="25289" x="4622800" y="4679950"/>
          <p14:tracePt t="25305" x="4648200" y="4654550"/>
          <p14:tracePt t="25322" x="4679950" y="4635500"/>
          <p14:tracePt t="25339" x="4705350" y="4610100"/>
          <p14:tracePt t="25355" x="4724400" y="4597400"/>
          <p14:tracePt t="25372" x="4743450" y="4584700"/>
          <p14:tracePt t="25374" x="4756150" y="4578350"/>
          <p14:tracePt t="25389" x="4775200" y="4565650"/>
          <p14:tracePt t="25405" x="4819650" y="4540250"/>
          <p14:tracePt t="25407" x="4838700" y="4527550"/>
          <p14:tracePt t="25422" x="4889500" y="4502150"/>
          <p14:tracePt t="25439" x="4933950" y="4483100"/>
          <p14:tracePt t="25455" x="4965700" y="4464050"/>
          <p14:tracePt t="25472" x="5003800" y="4445000"/>
          <p14:tracePt t="25489" x="5029200" y="4432300"/>
          <p14:tracePt t="25505" x="5054600" y="4419600"/>
          <p14:tracePt t="25522" x="5073650" y="4400550"/>
          <p14:tracePt t="25539" x="5105400" y="4387850"/>
          <p14:tracePt t="25555" x="5124450" y="4368800"/>
          <p14:tracePt t="25572" x="5156200" y="4349750"/>
          <p14:tracePt t="25588" x="5175250" y="4337050"/>
          <p14:tracePt t="25605" x="5200650" y="4318000"/>
          <p14:tracePt t="25607" x="5207000" y="4311650"/>
          <p14:tracePt t="25622" x="5226050" y="4298950"/>
          <p14:tracePt t="25639" x="5238750" y="4292600"/>
          <p14:tracePt t="25655" x="5251450" y="4279900"/>
          <p14:tracePt t="25672" x="5257800" y="4267200"/>
          <p14:tracePt t="25688" x="5251450" y="4273550"/>
          <p14:tracePt t="26191" x="0" y="0"/>
        </p14:tracePtLst>
        <p14:tracePtLst>
          <p14:tracePt t="27335" x="4508500" y="5162550"/>
          <p14:tracePt t="27806" x="4514850" y="5162550"/>
          <p14:tracePt t="27814" x="4514850" y="5156200"/>
          <p14:tracePt t="27823" x="4527550" y="5143500"/>
          <p14:tracePt t="27839" x="4533900" y="5124450"/>
          <p14:tracePt t="27840" x="0" y="0"/>
        </p14:tracePtLst>
        <p14:tracePtLst>
          <p14:tracePt t="28310" x="4800600" y="4908550"/>
          <p14:tracePt t="28559" x="0" y="0"/>
        </p14:tracePtLst>
        <p14:tracePtLst>
          <p14:tracePt t="28999" x="5016500" y="4768850"/>
          <p14:tracePt t="29167" x="0" y="0"/>
        </p14:tracePtLst>
        <p14:tracePtLst>
          <p14:tracePt t="56295" x="6756400" y="1441450"/>
          <p14:tracePt t="56671" x="6750050" y="1441450"/>
          <p14:tracePt t="56678" x="6743700" y="1441450"/>
          <p14:tracePt t="56688" x="6731000" y="1441450"/>
          <p14:tracePt t="56705" x="6711950" y="1441450"/>
          <p14:tracePt t="56721" x="6686550" y="1441450"/>
          <p14:tracePt t="56738" x="6667500" y="1447800"/>
          <p14:tracePt t="56755" x="6629400" y="1454150"/>
          <p14:tracePt t="56771" x="6584950" y="1466850"/>
          <p14:tracePt t="56788" x="6546850" y="1479550"/>
          <p14:tracePt t="56790" x="6521450" y="1492250"/>
          <p14:tracePt t="56805" x="6496050" y="1511300"/>
          <p14:tracePt t="56822" x="6407150" y="1562100"/>
          <p14:tracePt t="56838" x="6318250" y="1606550"/>
          <p14:tracePt t="56855" x="6242050" y="1657350"/>
          <p14:tracePt t="56871" x="6197600" y="1695450"/>
          <p14:tracePt t="56888" x="6159500" y="1733550"/>
          <p14:tracePt t="56904" x="6127750" y="1758950"/>
          <p14:tracePt t="56922" x="6096000" y="1797050"/>
          <p14:tracePt t="56938" x="6070600" y="1835150"/>
          <p14:tracePt t="56955" x="6051550" y="1879600"/>
          <p14:tracePt t="56971" x="6019800" y="1924050"/>
          <p14:tracePt t="56988" x="5988050" y="2000250"/>
          <p14:tracePt t="57005" x="5969000" y="2038350"/>
          <p14:tracePt t="57007" x="5949950" y="2070100"/>
          <p14:tracePt t="57021" x="5943600" y="2101850"/>
          <p14:tracePt t="57039" x="5911850" y="2190750"/>
          <p14:tracePt t="57055" x="5905500" y="2241550"/>
          <p14:tracePt t="57071" x="5899150" y="2311400"/>
          <p14:tracePt t="57088" x="5899150" y="2349500"/>
          <p14:tracePt t="57104" x="5899150" y="2381250"/>
          <p14:tracePt t="57121" x="5899150" y="2413000"/>
          <p14:tracePt t="57138" x="5911850" y="2444750"/>
          <p14:tracePt t="57155" x="5911850" y="2495550"/>
          <p14:tracePt t="57171" x="5918200" y="2527300"/>
          <p14:tracePt t="57188" x="5924550" y="2559050"/>
          <p14:tracePt t="57205" x="5937250" y="2578100"/>
          <p14:tracePt t="57221" x="5949950" y="2603500"/>
          <p14:tracePt t="57238" x="5962650" y="2635250"/>
          <p14:tracePt t="57255" x="5975350" y="2660650"/>
          <p14:tracePt t="57271" x="5988050" y="2679700"/>
          <p14:tracePt t="57288" x="5988050" y="2686050"/>
          <p14:tracePt t="57305" x="6000750" y="2698750"/>
          <p14:tracePt t="57321" x="6013450" y="2711450"/>
          <p14:tracePt t="57338" x="6019800" y="2717800"/>
          <p14:tracePt t="57355" x="6038850" y="2730500"/>
          <p14:tracePt t="57372" x="6045200" y="2743200"/>
          <p14:tracePt t="57375" x="6051550" y="2749550"/>
          <p14:tracePt t="57388" x="6064250" y="2755900"/>
          <p14:tracePt t="57405" x="6076950" y="2768600"/>
          <p14:tracePt t="57421" x="6089650" y="2768600"/>
          <p14:tracePt t="57423" x="6096000" y="2774950"/>
          <p14:tracePt t="57438" x="6127750" y="2787650"/>
          <p14:tracePt t="57455" x="6127750" y="2794000"/>
          <p14:tracePt t="57471" x="6134100" y="2794000"/>
          <p14:tracePt t="57488" x="6153150" y="2806700"/>
          <p14:tracePt t="57505" x="6165850" y="2813050"/>
          <p14:tracePt t="57522" x="6178550" y="2819400"/>
          <p14:tracePt t="57539" x="6203950" y="2825750"/>
          <p14:tracePt t="57555" x="6216650" y="2832100"/>
          <p14:tracePt t="57571" x="6242050" y="2838450"/>
          <p14:tracePt t="57588" x="6267450" y="2851150"/>
          <p14:tracePt t="57605" x="6292850" y="2851150"/>
          <p14:tracePt t="57606" x="6311900" y="2857500"/>
          <p14:tracePt t="57622" x="6343650" y="2857500"/>
          <p14:tracePt t="57638" x="6369050" y="2857500"/>
          <p14:tracePt t="57655" x="6400800" y="2857500"/>
          <p14:tracePt t="57671" x="6413500" y="2857500"/>
          <p14:tracePt t="57688" x="6445250" y="2857500"/>
          <p14:tracePt t="57705" x="6470650" y="2857500"/>
          <p14:tracePt t="57722" x="6496050" y="2857500"/>
          <p14:tracePt t="57738" x="6534150" y="2857500"/>
          <p14:tracePt t="57755" x="6584950" y="2857500"/>
          <p14:tracePt t="57772" x="6642100" y="2857500"/>
          <p14:tracePt t="57788" x="6699250" y="2857500"/>
          <p14:tracePt t="57790" x="6724650" y="2857500"/>
          <p14:tracePt t="57805" x="6750050" y="2857500"/>
          <p14:tracePt t="57822" x="6826250" y="2851150"/>
          <p14:tracePt t="57838" x="6864350" y="2844800"/>
          <p14:tracePt t="57855" x="6908800" y="2825750"/>
          <p14:tracePt t="57871" x="6940550" y="2813050"/>
          <p14:tracePt t="57888" x="6965950" y="2800350"/>
          <p14:tracePt t="57905" x="7004050" y="2787650"/>
          <p14:tracePt t="57921" x="7035800" y="2774950"/>
          <p14:tracePt t="57938" x="7061200" y="2762250"/>
          <p14:tracePt t="57955" x="7099300" y="2743200"/>
          <p14:tracePt t="57971" x="7131050" y="2717800"/>
          <p14:tracePt t="57988" x="7169150" y="2686050"/>
          <p14:tracePt t="58005" x="7194550" y="2654300"/>
          <p14:tracePt t="58022" x="7258050" y="2616200"/>
          <p14:tracePt t="58038" x="7296150" y="2578100"/>
          <p14:tracePt t="58055" x="7321550" y="2540000"/>
          <p14:tracePt t="58071" x="7340600" y="2508250"/>
          <p14:tracePt t="58088" x="7353300" y="2476500"/>
          <p14:tracePt t="58105" x="7385050" y="2432050"/>
          <p14:tracePt t="58122" x="7397750" y="2400300"/>
          <p14:tracePt t="58138" x="7410450" y="2362200"/>
          <p14:tracePt t="58154" x="7423150" y="2330450"/>
          <p14:tracePt t="58171" x="7442200" y="2298700"/>
          <p14:tracePt t="58188" x="7442200" y="2273300"/>
          <p14:tracePt t="58205" x="7461250" y="2228850"/>
          <p14:tracePt t="58206" x="7467600" y="2209800"/>
          <p14:tracePt t="58221" x="7467600" y="2197100"/>
          <p14:tracePt t="58238" x="7486650" y="2139950"/>
          <p14:tracePt t="58255" x="7493000" y="2114550"/>
          <p14:tracePt t="58271" x="7493000" y="2076450"/>
          <p14:tracePt t="58288" x="7493000" y="2051050"/>
          <p14:tracePt t="58305" x="7493000" y="2012950"/>
          <p14:tracePt t="58321" x="7493000" y="1955800"/>
          <p14:tracePt t="58338" x="7512050" y="1905000"/>
          <p14:tracePt t="58355" x="7518400" y="1854200"/>
          <p14:tracePt t="58372" x="7524750" y="1797050"/>
          <p14:tracePt t="58389" x="7524750" y="1765300"/>
          <p14:tracePt t="58390" x="7524750" y="1746250"/>
          <p14:tracePt t="58405" x="7524750" y="1720850"/>
          <p14:tracePt t="58421" x="7524750" y="1670050"/>
          <p14:tracePt t="58423" x="7524750" y="1638300"/>
          <p14:tracePt t="58438" x="7524750" y="1593850"/>
          <p14:tracePt t="58455" x="7524750" y="1543050"/>
          <p14:tracePt t="58471" x="7524750" y="1492250"/>
          <p14:tracePt t="58488" x="7524750" y="1454150"/>
          <p14:tracePt t="58505" x="7524750" y="1403350"/>
          <p14:tracePt t="58522" x="7518400" y="1371600"/>
          <p14:tracePt t="58538" x="7518400" y="1339850"/>
          <p14:tracePt t="58555" x="7512050" y="1320800"/>
          <p14:tracePt t="58572" x="7499350" y="1295400"/>
          <p14:tracePt t="58588" x="7480300" y="1257300"/>
          <p14:tracePt t="58605" x="7454900" y="1231900"/>
          <p14:tracePt t="58622" x="7423150" y="1206500"/>
          <p14:tracePt t="58638" x="7397750" y="1193800"/>
          <p14:tracePt t="58655" x="7378700" y="1181100"/>
          <p14:tracePt t="58671" x="7346950" y="1174750"/>
          <p14:tracePt t="58688" x="7327900" y="1168400"/>
          <p14:tracePt t="58704" x="7296150" y="1168400"/>
          <p14:tracePt t="58721" x="7251700" y="1168400"/>
          <p14:tracePt t="58738" x="7207250" y="1162050"/>
          <p14:tracePt t="58755" x="7169150" y="1162050"/>
          <p14:tracePt t="58772" x="7124700" y="1162050"/>
          <p14:tracePt t="58788" x="7092950" y="1162050"/>
          <p14:tracePt t="58805" x="7054850" y="1162050"/>
          <p14:tracePt t="58821" x="7023100" y="1162050"/>
          <p14:tracePt t="58822" x="6997700" y="1162050"/>
          <p14:tracePt t="58838" x="6940550" y="1162050"/>
          <p14:tracePt t="58855" x="6889750" y="1168400"/>
          <p14:tracePt t="58871" x="6832600" y="1187450"/>
          <p14:tracePt t="58888" x="6762750" y="1200150"/>
          <p14:tracePt t="58904" x="6718300" y="1212850"/>
          <p14:tracePt t="58921" x="6661150" y="1231900"/>
          <p14:tracePt t="58938" x="6629400" y="1250950"/>
          <p14:tracePt t="58955" x="6572250" y="1282700"/>
          <p14:tracePt t="58971" x="6502400" y="1301750"/>
          <p14:tracePt t="58974" x="6489700" y="1314450"/>
          <p14:tracePt t="58988" x="6457950" y="1333500"/>
          <p14:tracePt t="59005" x="6426200" y="1352550"/>
          <p14:tracePt t="59006" x="6413500" y="1358900"/>
          <p14:tracePt t="59021" x="6400800" y="1365250"/>
          <p14:tracePt t="59038" x="6350000" y="1397000"/>
          <p14:tracePt t="59055" x="6343650" y="1403350"/>
          <p14:tracePt t="59071" x="6311900" y="1435100"/>
          <p14:tracePt t="59088" x="6286500" y="1460500"/>
          <p14:tracePt t="59105" x="6242050" y="1504950"/>
          <p14:tracePt t="59121" x="6197600" y="1543050"/>
          <p14:tracePt t="59138" x="6172200" y="1568450"/>
          <p14:tracePt t="59154" x="6159500" y="1600200"/>
          <p14:tracePt t="59171" x="6140450" y="1631950"/>
          <p14:tracePt t="59188" x="6127750" y="1657350"/>
          <p14:tracePt t="59204" x="6115050" y="1670050"/>
          <p14:tracePt t="59221" x="6115050" y="1689100"/>
          <p14:tracePt t="59238" x="6102350" y="1733550"/>
          <p14:tracePt t="59255" x="6096000" y="1771650"/>
          <p14:tracePt t="59271" x="6089650" y="1803400"/>
          <p14:tracePt t="59288" x="6076950" y="1847850"/>
          <p14:tracePt t="59305" x="6064250" y="1873250"/>
          <p14:tracePt t="59321" x="6064250" y="1898650"/>
          <p14:tracePt t="59338" x="6064250" y="1911350"/>
          <p14:tracePt t="59354" x="6064250" y="1930400"/>
          <p14:tracePt t="59372" x="6064250" y="1943100"/>
          <p14:tracePt t="59375" x="6064250" y="1949450"/>
          <p14:tracePt t="59388" x="6064250" y="1962150"/>
          <p14:tracePt t="59405" x="6064250" y="1974850"/>
          <p14:tracePt t="59422" x="6064250" y="2006600"/>
          <p14:tracePt t="59438" x="6064250" y="2032000"/>
          <p14:tracePt t="59454" x="6064250" y="2063750"/>
          <p14:tracePt t="59471" x="6064250" y="2101850"/>
          <p14:tracePt t="59488" x="6064250" y="2133600"/>
          <p14:tracePt t="59504" x="6083300" y="2178050"/>
          <p14:tracePt t="59522" x="6096000" y="2209800"/>
          <p14:tracePt t="59538" x="6108700" y="2241550"/>
          <p14:tracePt t="59555" x="6140450" y="2279650"/>
          <p14:tracePt t="59571" x="6165850" y="2311400"/>
          <p14:tracePt t="59588" x="6229350" y="2355850"/>
          <p14:tracePt t="59605" x="6299200" y="2393950"/>
          <p14:tracePt t="59607" x="6318250" y="2406650"/>
          <p14:tracePt t="59622" x="6388100" y="2444750"/>
          <p14:tracePt t="59638" x="6438900" y="2457450"/>
          <p14:tracePt t="59655" x="6464300" y="2463800"/>
          <p14:tracePt t="59671" x="6483350" y="2470150"/>
          <p14:tracePt t="59688" x="6489700" y="2470150"/>
          <p14:tracePt t="59815" x="0" y="0"/>
        </p14:tracePtLst>
        <p14:tracePtLst>
          <p14:tracePt t="61038" x="6337300" y="2127250"/>
          <p14:tracePt t="61150" x="6343650" y="2127250"/>
          <p14:tracePt t="61175" x="6350000" y="2127250"/>
          <p14:tracePt t="61183" x="6356350" y="2127250"/>
          <p14:tracePt t="61191" x="6362700" y="2114550"/>
          <p14:tracePt t="61205" x="6381750" y="2101850"/>
          <p14:tracePt t="61222" x="6438900" y="2057400"/>
          <p14:tracePt t="61238" x="6477000" y="2038350"/>
          <p14:tracePt t="61255" x="6508750" y="2019300"/>
          <p14:tracePt t="61271" x="6546850" y="1974850"/>
          <p14:tracePt t="61288" x="6578600" y="1949450"/>
          <p14:tracePt t="61305" x="6616700" y="1930400"/>
          <p14:tracePt t="61321" x="6642100" y="1917700"/>
          <p14:tracePt t="61338" x="6648450" y="1905000"/>
          <p14:tracePt t="61355" x="6661150" y="1905000"/>
          <p14:tracePt t="61372" x="6686550" y="1885950"/>
          <p14:tracePt t="61388" x="6705600" y="1873250"/>
          <p14:tracePt t="61405" x="6750050" y="1854200"/>
          <p14:tracePt t="61406" x="6756400" y="1847850"/>
          <p14:tracePt t="61421" x="6775450" y="1835150"/>
          <p14:tracePt t="61438" x="6813550" y="1816100"/>
          <p14:tracePt t="61455" x="6845300" y="1790700"/>
          <p14:tracePt t="61471" x="6883400" y="1778000"/>
          <p14:tracePt t="61488" x="6915150" y="1752600"/>
          <p14:tracePt t="61504" x="6940550" y="1739900"/>
          <p14:tracePt t="61521" x="6991350" y="1714500"/>
          <p14:tracePt t="61538" x="7035800" y="1682750"/>
          <p14:tracePt t="61555" x="7086600" y="1651000"/>
          <p14:tracePt t="61571" x="7143750" y="1631950"/>
          <p14:tracePt t="61588" x="7181850" y="1600200"/>
          <p14:tracePt t="61605" x="7226300" y="1574800"/>
          <p14:tracePt t="61607" x="7258050" y="1555750"/>
          <p14:tracePt t="61621" x="7277100" y="1543050"/>
          <p14:tracePt t="61639" x="7334250" y="1511300"/>
          <p14:tracePt t="61655" x="7391400" y="1473200"/>
          <p14:tracePt t="61672" x="7435850" y="1435100"/>
          <p14:tracePt t="61688" x="7486650" y="1403350"/>
          <p14:tracePt t="61704" x="7518400" y="1390650"/>
          <p14:tracePt t="61721" x="7556500" y="1365250"/>
          <p14:tracePt t="61738" x="7594600" y="1346200"/>
          <p14:tracePt t="61754" x="7626350" y="1320800"/>
          <p14:tracePt t="61772" x="7670800" y="1295400"/>
          <p14:tracePt t="61788" x="7702550" y="1263650"/>
          <p14:tracePt t="61805" x="7747000" y="1231900"/>
          <p14:tracePt t="61822" x="7797800" y="1193800"/>
          <p14:tracePt t="61838" x="7804150" y="1193800"/>
          <p14:tracePt t="61967" x="0" y="0"/>
        </p14:tracePtLst>
        <p14:tracePtLst>
          <p14:tracePt t="64007" x="6711950" y="1587500"/>
          <p14:tracePt t="64423" x="0" y="0"/>
        </p14:tracePtLst>
        <p14:tracePtLst>
          <p14:tracePt t="65503" x="6711950" y="2305050"/>
          <p14:tracePt t="66375" x="0" y="0"/>
        </p14:tracePtLst>
        <p14:tracePtLst>
          <p14:tracePt t="72671" x="6902450" y="1282700"/>
          <p14:tracePt t="73799" x="0" y="0"/>
        </p14:tracePtLst>
        <p14:tracePtLst>
          <p14:tracePt t="77631" x="2305050" y="2806700"/>
          <p14:tracePt t="77718" x="2305050" y="2813050"/>
          <p14:tracePt t="77854" x="2298700" y="2813050"/>
          <p14:tracePt t="77879" x="2298700" y="2819400"/>
          <p14:tracePt t="77886" x="2292350" y="2819400"/>
          <p14:tracePt t="77894" x="2286000" y="2819400"/>
          <p14:tracePt t="77904" x="2286000" y="2825750"/>
          <p14:tracePt t="77921" x="2273300" y="2832100"/>
          <p14:tracePt t="77938" x="2254250" y="2838450"/>
          <p14:tracePt t="77954" x="2247900" y="2844800"/>
          <p14:tracePt t="77971" x="2235200" y="2844800"/>
          <p14:tracePt t="77988" x="2216150" y="2844800"/>
          <p14:tracePt t="78004" x="2203450" y="2844800"/>
          <p14:tracePt t="78021" x="2190750" y="2851150"/>
          <p14:tracePt t="78038" x="2159000" y="2857500"/>
          <p14:tracePt t="78055" x="2146300" y="2857500"/>
          <p14:tracePt t="78071" x="2127250" y="2857500"/>
          <p14:tracePt t="78088" x="2114550" y="2857500"/>
          <p14:tracePt t="78105" x="2101850" y="2857500"/>
          <p14:tracePt t="78121" x="2082800" y="2857500"/>
          <p14:tracePt t="78138" x="2057400" y="2857500"/>
          <p14:tracePt t="78154" x="2032000" y="2857500"/>
          <p14:tracePt t="78171" x="2006600" y="2863850"/>
          <p14:tracePt t="78188" x="1974850" y="2870200"/>
          <p14:tracePt t="78204" x="1949450" y="2870200"/>
          <p14:tracePt t="78221" x="1924050" y="2876550"/>
          <p14:tracePt t="78223" x="1905000" y="2876550"/>
          <p14:tracePt t="78238" x="1873250" y="2876550"/>
          <p14:tracePt t="78254" x="1847850" y="2876550"/>
          <p14:tracePt t="78271" x="1828800" y="2876550"/>
          <p14:tracePt t="78288" x="1822450" y="2876550"/>
          <p14:tracePt t="78304" x="1797050" y="2876550"/>
          <p14:tracePt t="78321" x="1758950" y="2889250"/>
          <p14:tracePt t="78338" x="1739900" y="2889250"/>
          <p14:tracePt t="78354" x="1708150" y="2889250"/>
          <p14:tracePt t="78372" x="1670050" y="2882900"/>
          <p14:tracePt t="78374" x="1651000" y="2876550"/>
          <p14:tracePt t="78388" x="1638300" y="2870200"/>
          <p14:tracePt t="78404" x="1600200" y="2851150"/>
          <p14:tracePt t="78421" x="1587500" y="2838450"/>
          <p14:tracePt t="78439" x="1574800" y="2825750"/>
          <p14:tracePt t="78454" x="1568450" y="2813050"/>
          <p14:tracePt t="78471" x="1555750" y="2787650"/>
          <p14:tracePt t="78488" x="1549400" y="2768600"/>
          <p14:tracePt t="78504" x="1543050" y="2755900"/>
          <p14:tracePt t="78521" x="1536700" y="2743200"/>
          <p14:tracePt t="78538" x="1536700" y="2724150"/>
          <p14:tracePt t="78554" x="1524000" y="2705100"/>
          <p14:tracePt t="78571" x="1517650" y="2686050"/>
          <p14:tracePt t="78588" x="1511300" y="2679700"/>
          <p14:tracePt t="78604" x="1498600" y="2660650"/>
          <p14:tracePt t="78621" x="1492250" y="2641600"/>
          <p14:tracePt t="78638" x="1479550" y="2628900"/>
          <p14:tracePt t="78654" x="1473200" y="2609850"/>
          <p14:tracePt t="78671" x="1460500" y="2578100"/>
          <p14:tracePt t="78687" x="1441450" y="2520950"/>
          <p14:tracePt t="78704" x="1416050" y="2482850"/>
          <p14:tracePt t="78721" x="1397000" y="2425700"/>
          <p14:tracePt t="78738" x="1371600" y="2349500"/>
          <p14:tracePt t="78754" x="1346200" y="2273300"/>
          <p14:tracePt t="78771" x="1314450" y="2178050"/>
          <p14:tracePt t="78788" x="1289050" y="2089150"/>
          <p14:tracePt t="78791" x="1282700" y="2070100"/>
          <p14:tracePt t="78804" x="1270000" y="2019300"/>
          <p14:tracePt t="78821" x="1263650" y="1955800"/>
          <p14:tracePt t="78823" x="1263650" y="1930400"/>
          <p14:tracePt t="78838" x="1263650" y="1873250"/>
          <p14:tracePt t="78854" x="1263650" y="1835150"/>
          <p14:tracePt t="78871" x="1263650" y="1803400"/>
          <p14:tracePt t="78888" x="1276350" y="1758950"/>
          <p14:tracePt t="78904" x="1289050" y="1727200"/>
          <p14:tracePt t="78921" x="1295400" y="1689100"/>
          <p14:tracePt t="78938" x="1314450" y="1663700"/>
          <p14:tracePt t="78954" x="1333500" y="1631950"/>
          <p14:tracePt t="78971" x="1365250" y="1587500"/>
          <p14:tracePt t="78987" x="1377950" y="1562100"/>
          <p14:tracePt t="79004" x="1409700" y="1543050"/>
          <p14:tracePt t="79021" x="1435100" y="1517650"/>
          <p14:tracePt t="79038" x="1454150" y="1498600"/>
          <p14:tracePt t="79054" x="1466850" y="1485900"/>
          <p14:tracePt t="79071" x="1504950" y="1473200"/>
          <p14:tracePt t="79088" x="1543050" y="1466850"/>
          <p14:tracePt t="79104" x="1587500" y="1466850"/>
          <p14:tracePt t="79121" x="1612900" y="1466850"/>
          <p14:tracePt t="79138" x="1644650" y="1466850"/>
          <p14:tracePt t="79154" x="1657350" y="1466850"/>
          <p14:tracePt t="79171" x="1676400" y="1466850"/>
          <p14:tracePt t="79187" x="1695450" y="1466850"/>
          <p14:tracePt t="79204" x="1720850" y="1485900"/>
          <p14:tracePt t="79221" x="1752600" y="1498600"/>
          <p14:tracePt t="79222" x="1771650" y="1511300"/>
          <p14:tracePt t="79238" x="1809750" y="1530350"/>
          <p14:tracePt t="79254" x="1841500" y="1549400"/>
          <p14:tracePt t="79271" x="1866900" y="1574800"/>
          <p14:tracePt t="79287" x="1892300" y="1600200"/>
          <p14:tracePt t="79304" x="1917700" y="1625600"/>
          <p14:tracePt t="79321" x="1955800" y="1657350"/>
          <p14:tracePt t="79337" x="1968500" y="1682750"/>
          <p14:tracePt t="79354" x="1981200" y="1689100"/>
          <p14:tracePt t="79371" x="1981200" y="1701800"/>
          <p14:tracePt t="79388" x="1981200" y="1714500"/>
          <p14:tracePt t="79390" x="1981200" y="1727200"/>
          <p14:tracePt t="79404" x="1987550" y="1727200"/>
          <p14:tracePt t="79421" x="1987550" y="1746250"/>
          <p14:tracePt t="79422" x="1987550" y="1752600"/>
          <p14:tracePt t="79438" x="1993900" y="1758950"/>
          <p14:tracePt t="79454" x="2000250" y="1771650"/>
          <p14:tracePt t="79471" x="2000250" y="1784350"/>
          <p14:tracePt t="79488" x="2006600" y="1784350"/>
          <p14:tracePt t="79504" x="2006600" y="1803400"/>
          <p14:tracePt t="79521" x="2006600" y="1828800"/>
          <p14:tracePt t="79538" x="2012950" y="1847850"/>
          <p14:tracePt t="79554" x="2019300" y="1860550"/>
          <p14:tracePt t="79571" x="2019300" y="1873250"/>
          <p14:tracePt t="79587" x="2019300" y="1885950"/>
          <p14:tracePt t="79604" x="2025650" y="1898650"/>
          <p14:tracePt t="79606" x="2025650" y="1911350"/>
          <p14:tracePt t="79621" x="2032000" y="1924050"/>
          <p14:tracePt t="79637" x="2032000" y="1943100"/>
          <p14:tracePt t="79639" x="2032000" y="1968500"/>
          <p14:tracePt t="79654" x="2038350" y="1993900"/>
          <p14:tracePt t="79672" x="2038350" y="2019300"/>
          <p14:tracePt t="79687" x="2038350" y="2038350"/>
          <p14:tracePt t="79704" x="2051050" y="2057400"/>
          <p14:tracePt t="79721" x="2051050" y="2095500"/>
          <p14:tracePt t="79738" x="2063750" y="2127250"/>
          <p14:tracePt t="79754" x="2070100" y="2152650"/>
          <p14:tracePt t="79771" x="2070100" y="2178050"/>
          <p14:tracePt t="79788" x="2070100" y="2203450"/>
          <p14:tracePt t="79805" x="2070100" y="2209800"/>
          <p14:tracePt t="79821" x="2070100" y="2247900"/>
          <p14:tracePt t="79837" x="2070100" y="2266950"/>
          <p14:tracePt t="79838" x="2070100" y="2279650"/>
          <p14:tracePt t="79854" x="2070100" y="2311400"/>
          <p14:tracePt t="79871" x="2070100" y="2336800"/>
          <p14:tracePt t="79887" x="2070100" y="2362200"/>
          <p14:tracePt t="79904" x="2070100" y="2387600"/>
          <p14:tracePt t="79921" x="2070100" y="2413000"/>
          <p14:tracePt t="79938" x="2070100" y="2432050"/>
          <p14:tracePt t="79954" x="2063750" y="2457450"/>
          <p14:tracePt t="79971" x="2063750" y="2476500"/>
          <p14:tracePt t="79988" x="2057400" y="2501900"/>
          <p14:tracePt t="80004" x="2051050" y="2514600"/>
          <p14:tracePt t="80007" x="2044700" y="2527300"/>
          <p14:tracePt t="80021" x="2044700" y="2533650"/>
          <p14:tracePt t="80038" x="2032000" y="2552700"/>
          <p14:tracePt t="80054" x="2019300" y="2565400"/>
          <p14:tracePt t="80071" x="2006600" y="2571750"/>
          <p14:tracePt t="80087" x="2000250" y="2590800"/>
          <p14:tracePt t="80104" x="1968500" y="2609850"/>
          <p14:tracePt t="80121" x="1955800" y="2622550"/>
          <p14:tracePt t="80138" x="1917700" y="2641600"/>
          <p14:tracePt t="80154" x="1905000" y="2654300"/>
          <p14:tracePt t="80171" x="1866900" y="2667000"/>
          <p14:tracePt t="80188" x="1847850" y="2679700"/>
          <p14:tracePt t="80204" x="1822450" y="2692400"/>
          <p14:tracePt t="80221" x="1797050" y="2692400"/>
          <p14:tracePt t="80222" x="1778000" y="2698750"/>
          <p14:tracePt t="80238" x="1752600" y="2705100"/>
          <p14:tracePt t="80254" x="1739900" y="2705100"/>
          <p14:tracePt t="80271" x="1720850" y="2705100"/>
          <p14:tracePt t="80288" x="1708150" y="2705100"/>
          <p14:tracePt t="80304" x="1676400" y="2705100"/>
          <p14:tracePt t="80321" x="1657350" y="2705100"/>
          <p14:tracePt t="80338" x="1631950" y="2705100"/>
          <p14:tracePt t="80354" x="1593850" y="2705100"/>
          <p14:tracePt t="80371" x="1543050" y="2705100"/>
          <p14:tracePt t="80388" x="1504950" y="2705100"/>
          <p14:tracePt t="80404" x="1460500" y="2698750"/>
          <p14:tracePt t="80421" x="1422400" y="2692400"/>
          <p14:tracePt t="80438" x="1371600" y="2679700"/>
          <p14:tracePt t="80454" x="1333500" y="2679700"/>
          <p14:tracePt t="80471" x="1295400" y="2679700"/>
          <p14:tracePt t="80487" x="1263650" y="2679700"/>
          <p14:tracePt t="80504" x="1244600" y="2673350"/>
          <p14:tracePt t="80521" x="1231900" y="2660650"/>
          <p14:tracePt t="80538" x="1212850" y="2641600"/>
          <p14:tracePt t="80554" x="1168400" y="2628900"/>
          <p14:tracePt t="80571" x="1155700" y="2609850"/>
          <p14:tracePt t="80588" x="1136650" y="2597150"/>
          <p14:tracePt t="80604" x="1123950" y="2584450"/>
          <p14:tracePt t="80621" x="1117600" y="2565400"/>
          <p14:tracePt t="80638" x="1092200" y="2520950"/>
          <p14:tracePt t="80654" x="1079500" y="2476500"/>
          <p14:tracePt t="80671" x="1066800" y="2444750"/>
          <p14:tracePt t="80687" x="1066800" y="2400300"/>
          <p14:tracePt t="80705" x="1066800" y="2362200"/>
          <p14:tracePt t="80721" x="1066800" y="2317750"/>
          <p14:tracePt t="80738" x="1066800" y="2273300"/>
          <p14:tracePt t="80754" x="1073150" y="2216150"/>
          <p14:tracePt t="80771" x="1079500" y="2171700"/>
          <p14:tracePt t="80788" x="1104900" y="2114550"/>
          <p14:tracePt t="80790" x="1111250" y="2101850"/>
          <p14:tracePt t="80804" x="1130300" y="2057400"/>
          <p14:tracePt t="80822" x="1174750" y="1993900"/>
          <p14:tracePt t="80838" x="1187450" y="1962150"/>
          <p14:tracePt t="80854" x="1219200" y="1917700"/>
          <p14:tracePt t="80871" x="1238250" y="1892300"/>
          <p14:tracePt t="80888" x="1282700" y="1860550"/>
          <p14:tracePt t="80904" x="1308100" y="1847850"/>
          <p14:tracePt t="80921" x="1333500" y="1828800"/>
          <p14:tracePt t="80938" x="1358900" y="1816100"/>
          <p14:tracePt t="80955" x="1384300" y="1803400"/>
          <p14:tracePt t="80971" x="1397000" y="1797050"/>
          <p14:tracePt t="80988" x="1428750" y="1778000"/>
          <p14:tracePt t="81005" x="1466850" y="1765300"/>
          <p14:tracePt t="81006" x="1479550" y="1765300"/>
          <p14:tracePt t="81022" x="1517650" y="1746250"/>
          <p14:tracePt t="81038" x="1555750" y="1746250"/>
          <p14:tracePt t="81054" x="1600200" y="1746250"/>
          <p14:tracePt t="81073" x="1631950" y="1746250"/>
          <p14:tracePt t="81088" x="1695450" y="1758950"/>
          <p14:tracePt t="81104" x="1720850" y="1765300"/>
          <p14:tracePt t="81121" x="1752600" y="1778000"/>
          <p14:tracePt t="81137" x="1771650" y="1790700"/>
          <p14:tracePt t="81154" x="1778000" y="1803400"/>
          <p14:tracePt t="81171" x="1803400" y="1816100"/>
          <p14:tracePt t="81188" x="1822450" y="1828800"/>
          <p14:tracePt t="81204" x="1841500" y="1847850"/>
          <p14:tracePt t="81221" x="1885950" y="1879600"/>
          <p14:tracePt t="81238" x="1924050" y="1930400"/>
          <p14:tracePt t="81254" x="1955800" y="1962150"/>
          <p14:tracePt t="81271" x="1968500" y="1993900"/>
          <p14:tracePt t="81288" x="1974850" y="2012950"/>
          <p14:tracePt t="81304" x="1987550" y="2032000"/>
          <p14:tracePt t="81321" x="2000250" y="2057400"/>
          <p14:tracePt t="81337" x="2006600" y="2070100"/>
          <p14:tracePt t="81354" x="2012950" y="2082800"/>
          <p14:tracePt t="81371" x="2012950" y="2101850"/>
          <p14:tracePt t="81388" x="2012950" y="2120900"/>
          <p14:tracePt t="81404" x="2012950" y="2146300"/>
          <p14:tracePt t="81422" x="2012950" y="2165350"/>
          <p14:tracePt t="81438" x="2012950" y="2178050"/>
          <p14:tracePt t="81454" x="2012950" y="2197100"/>
          <p14:tracePt t="81471" x="2012950" y="2209800"/>
          <p14:tracePt t="81487" x="2000250" y="2235200"/>
          <p14:tracePt t="81504" x="1987550" y="2266950"/>
          <p14:tracePt t="81521" x="1968500" y="2305050"/>
          <p14:tracePt t="81538" x="1949450" y="2336800"/>
          <p14:tracePt t="81554" x="1917700" y="2387600"/>
          <p14:tracePt t="81571" x="1905000" y="2400300"/>
          <p14:tracePt t="81588" x="1860550" y="2451100"/>
          <p14:tracePt t="81604" x="1822450" y="2476500"/>
          <p14:tracePt t="81606" x="1809750" y="2489200"/>
          <p14:tracePt t="81621" x="1797050" y="2501900"/>
          <p14:tracePt t="81637" x="1784350" y="2508250"/>
          <p14:tracePt t="81800" x="0" y="0"/>
        </p14:tracePtLst>
        <p14:tracePtLst>
          <p14:tracePt t="83311" x="1390650" y="1720850"/>
          <p14:tracePt t="83430" x="1384300" y="1720850"/>
          <p14:tracePt t="83438" x="1377950" y="1720850"/>
          <p14:tracePt t="83446" x="1371600" y="1720850"/>
          <p14:tracePt t="83455" x="1365250" y="1720850"/>
          <p14:tracePt t="83471" x="1352550" y="1727200"/>
          <p14:tracePt t="83488" x="1346200" y="1727200"/>
          <p14:tracePt t="83504" x="1333500" y="1733550"/>
          <p14:tracePt t="83521" x="1320800" y="1746250"/>
          <p14:tracePt t="83538" x="1308100" y="1758950"/>
          <p14:tracePt t="83554" x="1308100" y="1765300"/>
          <p14:tracePt t="83571" x="1295400" y="1765300"/>
          <p14:tracePt t="83587" x="1276350" y="1784350"/>
          <p14:tracePt t="83604" x="1263650" y="1797050"/>
          <p14:tracePt t="83606" x="1257300" y="1809750"/>
          <p14:tracePt t="83621" x="1250950" y="1822450"/>
          <p14:tracePt t="83638" x="1225550" y="1860550"/>
          <p14:tracePt t="83654" x="1219200" y="1885950"/>
          <p14:tracePt t="83671" x="1206500" y="1905000"/>
          <p14:tracePt t="83688" x="1193800" y="1930400"/>
          <p14:tracePt t="83704" x="1181100" y="1962150"/>
          <p14:tracePt t="83721" x="1168400" y="1987550"/>
          <p14:tracePt t="83737" x="1155700" y="2012950"/>
          <p14:tracePt t="83754" x="1149350" y="2025650"/>
          <p14:tracePt t="83771" x="1136650" y="2051050"/>
          <p14:tracePt t="83788" x="1136650" y="2076450"/>
          <p14:tracePt t="83804" x="1123950" y="2095500"/>
          <p14:tracePt t="83821" x="1117600" y="2127250"/>
          <p14:tracePt t="83838" x="1104900" y="2159000"/>
          <p14:tracePt t="83854" x="1104900" y="2184400"/>
          <p14:tracePt t="83871" x="1098550" y="2209800"/>
          <p14:tracePt t="83887" x="1098550" y="2235200"/>
          <p14:tracePt t="83904" x="1098550" y="2247900"/>
          <p14:tracePt t="83921" x="1098550" y="2266950"/>
          <p14:tracePt t="83937" x="1098550" y="2279650"/>
          <p14:tracePt t="83954" x="1098550" y="2298700"/>
          <p14:tracePt t="83971" x="1104900" y="2324100"/>
          <p14:tracePt t="83987" x="1111250" y="2368550"/>
          <p14:tracePt t="84004" x="1123950" y="2400300"/>
          <p14:tracePt t="84021" x="1130300" y="2432050"/>
          <p14:tracePt t="84022" x="1130300" y="2463800"/>
          <p14:tracePt t="84038" x="1130300" y="2482850"/>
          <p14:tracePt t="84054" x="1136650" y="2514600"/>
          <p14:tracePt t="84071" x="1136650" y="2546350"/>
          <p14:tracePt t="84088" x="1143000" y="2590800"/>
          <p14:tracePt t="84104" x="1149350" y="2616200"/>
          <p14:tracePt t="84122" x="1155700" y="2654300"/>
          <p14:tracePt t="84138" x="1155700" y="2686050"/>
          <p14:tracePt t="84154" x="1162050" y="2724150"/>
          <p14:tracePt t="84171" x="1187450" y="2774950"/>
          <p14:tracePt t="84188" x="1200150" y="2806700"/>
          <p14:tracePt t="84204" x="1219200" y="2838450"/>
          <p14:tracePt t="84206" x="1219200" y="2851150"/>
          <p14:tracePt t="84221" x="1225550" y="2863850"/>
          <p14:tracePt t="84238" x="1263650" y="2914650"/>
          <p14:tracePt t="84254" x="1276350" y="2946400"/>
          <p14:tracePt t="84271" x="1295400" y="2965450"/>
          <p14:tracePt t="84288" x="1301750" y="2971800"/>
          <p14:tracePt t="84304" x="1301750" y="2984500"/>
          <p14:tracePt t="84463"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Introduction: the elastic auxiliary system and its components</a:t>
            </a:r>
            <a:endParaRPr lang="en-GB" sz="2800" dirty="0">
              <a:solidFill>
                <a:srgbClr val="FF0000"/>
              </a:solidFill>
              <a:latin typeface="Bahnschrift Condensed" panose="020B0502040204020203" pitchFamily="34" charset="0"/>
              <a:cs typeface="Calibri" pitchFamily="34" charset="0"/>
            </a:endParaRPr>
          </a:p>
        </p:txBody>
      </p:sp>
      <p:grpSp>
        <p:nvGrpSpPr>
          <p:cNvPr id="16" name="Gruppo 15"/>
          <p:cNvGrpSpPr>
            <a:grpSpLocks noChangeAspect="1"/>
          </p:cNvGrpSpPr>
          <p:nvPr/>
        </p:nvGrpSpPr>
        <p:grpSpPr>
          <a:xfrm>
            <a:off x="229049" y="809843"/>
            <a:ext cx="5400000" cy="3771337"/>
            <a:chOff x="158495" y="627311"/>
            <a:chExt cx="5472837" cy="3822206"/>
          </a:xfrm>
        </p:grpSpPr>
        <p:pic>
          <p:nvPicPr>
            <p:cNvPr id="3" name="Picture 2" descr="H:\presentazioni\151529EuromechDresda\fig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02"/>
            <a:stretch/>
          </p:blipFill>
          <p:spPr bwMode="auto">
            <a:xfrm>
              <a:off x="158495" y="724831"/>
              <a:ext cx="4820565" cy="372468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po 14"/>
            <p:cNvGrpSpPr/>
            <p:nvPr/>
          </p:nvGrpSpPr>
          <p:grpSpPr>
            <a:xfrm>
              <a:off x="2568777" y="627311"/>
              <a:ext cx="3062555" cy="3449162"/>
              <a:chOff x="2568777" y="627311"/>
              <a:chExt cx="3062555" cy="3449162"/>
            </a:xfrm>
          </p:grpSpPr>
          <p:sp>
            <p:nvSpPr>
              <p:cNvPr id="8" name="CasellaDiTesto 7"/>
              <p:cNvSpPr txBox="1"/>
              <p:nvPr/>
            </p:nvSpPr>
            <p:spPr>
              <a:xfrm>
                <a:off x="3144164" y="3753308"/>
                <a:ext cx="2487168" cy="323165"/>
              </a:xfrm>
              <a:prstGeom prst="rect">
                <a:avLst/>
              </a:prstGeom>
              <a:noFill/>
            </p:spPr>
            <p:txBody>
              <a:bodyPr wrap="square" rtlCol="0">
                <a:spAutoFit/>
              </a:bodyPr>
              <a:lstStyle/>
              <a:p>
                <a:r>
                  <a:rPr lang="en-US" sz="1500" dirty="0" smtClean="0">
                    <a:solidFill>
                      <a:schemeClr val="tx1">
                        <a:lumMod val="65000"/>
                        <a:lumOff val="35000"/>
                      </a:schemeClr>
                    </a:solidFill>
                  </a:rPr>
                  <a:t>BACK FACE OF THE PANEL </a:t>
                </a:r>
                <a:endParaRPr lang="it-IT" sz="1500" dirty="0">
                  <a:solidFill>
                    <a:schemeClr val="tx1">
                      <a:lumMod val="65000"/>
                      <a:lumOff val="35000"/>
                    </a:schemeClr>
                  </a:solidFill>
                </a:endParaRPr>
              </a:p>
            </p:txBody>
          </p:sp>
          <p:sp>
            <p:nvSpPr>
              <p:cNvPr id="9" name="CasellaDiTesto 8"/>
              <p:cNvSpPr txBox="1"/>
              <p:nvPr/>
            </p:nvSpPr>
            <p:spPr>
              <a:xfrm>
                <a:off x="2895600" y="2682331"/>
                <a:ext cx="1044777" cy="327524"/>
              </a:xfrm>
              <a:prstGeom prst="rect">
                <a:avLst/>
              </a:prstGeom>
              <a:noFill/>
            </p:spPr>
            <p:txBody>
              <a:bodyPr wrap="square" rtlCol="0">
                <a:spAutoFit/>
              </a:bodyPr>
              <a:lstStyle/>
              <a:p>
                <a:r>
                  <a:rPr lang="en-US" sz="1500" dirty="0">
                    <a:solidFill>
                      <a:schemeClr val="tx1">
                        <a:lumMod val="65000"/>
                        <a:lumOff val="35000"/>
                      </a:schemeClr>
                    </a:solidFill>
                  </a:rPr>
                  <a:t>BUTTON</a:t>
                </a:r>
                <a:endParaRPr lang="it-IT" sz="1500" dirty="0">
                  <a:solidFill>
                    <a:schemeClr val="tx1">
                      <a:lumMod val="65000"/>
                      <a:lumOff val="35000"/>
                    </a:schemeClr>
                  </a:solidFill>
                </a:endParaRPr>
              </a:p>
            </p:txBody>
          </p:sp>
          <p:sp>
            <p:nvSpPr>
              <p:cNvPr id="10" name="CasellaDiTesto 9"/>
              <p:cNvSpPr txBox="1"/>
              <p:nvPr/>
            </p:nvSpPr>
            <p:spPr>
              <a:xfrm>
                <a:off x="3458792" y="2127519"/>
                <a:ext cx="1219202" cy="323165"/>
              </a:xfrm>
              <a:prstGeom prst="rect">
                <a:avLst/>
              </a:prstGeom>
              <a:noFill/>
            </p:spPr>
            <p:txBody>
              <a:bodyPr wrap="square" rtlCol="0">
                <a:spAutoFit/>
              </a:bodyPr>
              <a:lstStyle/>
              <a:p>
                <a:r>
                  <a:rPr lang="en-US" sz="1500" dirty="0" smtClean="0">
                    <a:solidFill>
                      <a:schemeClr val="tx1">
                        <a:lumMod val="65000"/>
                        <a:lumOff val="35000"/>
                      </a:schemeClr>
                    </a:solidFill>
                  </a:rPr>
                  <a:t>CROSSBAR</a:t>
                </a:r>
                <a:endParaRPr lang="it-IT" sz="1500" dirty="0">
                  <a:solidFill>
                    <a:schemeClr val="tx1">
                      <a:lumMod val="65000"/>
                      <a:lumOff val="35000"/>
                    </a:schemeClr>
                  </a:solidFill>
                </a:endParaRPr>
              </a:p>
            </p:txBody>
          </p:sp>
          <p:sp>
            <p:nvSpPr>
              <p:cNvPr id="11" name="CasellaDiTesto 10"/>
              <p:cNvSpPr txBox="1"/>
              <p:nvPr/>
            </p:nvSpPr>
            <p:spPr>
              <a:xfrm>
                <a:off x="4554701" y="3184381"/>
                <a:ext cx="848717" cy="323165"/>
              </a:xfrm>
              <a:prstGeom prst="rect">
                <a:avLst/>
              </a:prstGeom>
              <a:noFill/>
            </p:spPr>
            <p:txBody>
              <a:bodyPr wrap="square" rtlCol="0">
                <a:spAutoFit/>
              </a:bodyPr>
              <a:lstStyle/>
              <a:p>
                <a:r>
                  <a:rPr lang="en-US" sz="1500" dirty="0" smtClean="0">
                    <a:solidFill>
                      <a:schemeClr val="tx1">
                        <a:lumMod val="65000"/>
                        <a:lumOff val="35000"/>
                      </a:schemeClr>
                    </a:solidFill>
                  </a:rPr>
                  <a:t>SCREW</a:t>
                </a:r>
                <a:endParaRPr lang="it-IT" sz="1500" dirty="0">
                  <a:solidFill>
                    <a:schemeClr val="tx1">
                      <a:lumMod val="65000"/>
                      <a:lumOff val="35000"/>
                    </a:schemeClr>
                  </a:solidFill>
                </a:endParaRPr>
              </a:p>
            </p:txBody>
          </p:sp>
          <p:sp>
            <p:nvSpPr>
              <p:cNvPr id="12" name="CasellaDiTesto 11"/>
              <p:cNvSpPr txBox="1"/>
              <p:nvPr/>
            </p:nvSpPr>
            <p:spPr>
              <a:xfrm>
                <a:off x="2991765" y="1692794"/>
                <a:ext cx="1395983" cy="323165"/>
              </a:xfrm>
              <a:prstGeom prst="rect">
                <a:avLst/>
              </a:prstGeom>
              <a:noFill/>
            </p:spPr>
            <p:txBody>
              <a:bodyPr wrap="square" rtlCol="0">
                <a:spAutoFit/>
              </a:bodyPr>
              <a:lstStyle/>
              <a:p>
                <a:r>
                  <a:rPr lang="en-US" sz="1500" dirty="0" smtClean="0">
                    <a:solidFill>
                      <a:schemeClr val="tx1">
                        <a:lumMod val="65000"/>
                        <a:lumOff val="35000"/>
                      </a:schemeClr>
                    </a:solidFill>
                  </a:rPr>
                  <a:t>MOLDED HOLE</a:t>
                </a:r>
                <a:endParaRPr lang="it-IT" sz="1500" dirty="0">
                  <a:solidFill>
                    <a:schemeClr val="tx1">
                      <a:lumMod val="65000"/>
                      <a:lumOff val="35000"/>
                    </a:schemeClr>
                  </a:solidFill>
                </a:endParaRPr>
              </a:p>
            </p:txBody>
          </p:sp>
          <p:sp>
            <p:nvSpPr>
              <p:cNvPr id="13" name="CasellaDiTesto 12"/>
              <p:cNvSpPr txBox="1"/>
              <p:nvPr/>
            </p:nvSpPr>
            <p:spPr>
              <a:xfrm>
                <a:off x="2568777" y="1184369"/>
                <a:ext cx="2743200" cy="323165"/>
              </a:xfrm>
              <a:prstGeom prst="rect">
                <a:avLst/>
              </a:prstGeom>
              <a:noFill/>
            </p:spPr>
            <p:txBody>
              <a:bodyPr wrap="square" rtlCol="0">
                <a:spAutoFit/>
              </a:bodyPr>
              <a:lstStyle/>
              <a:p>
                <a:r>
                  <a:rPr lang="en-US" sz="1500" dirty="0" smtClean="0">
                    <a:solidFill>
                      <a:schemeClr val="tx1">
                        <a:lumMod val="65000"/>
                        <a:lumOff val="35000"/>
                      </a:schemeClr>
                    </a:solidFill>
                  </a:rPr>
                  <a:t>TAPERED HELICAL STEEL SPRING</a:t>
                </a:r>
                <a:endParaRPr lang="it-IT" sz="1500" dirty="0">
                  <a:solidFill>
                    <a:schemeClr val="tx1">
                      <a:lumMod val="65000"/>
                      <a:lumOff val="35000"/>
                    </a:schemeClr>
                  </a:solidFill>
                </a:endParaRPr>
              </a:p>
            </p:txBody>
          </p:sp>
          <p:sp>
            <p:nvSpPr>
              <p:cNvPr id="14" name="CasellaDiTesto 13"/>
              <p:cNvSpPr txBox="1"/>
              <p:nvPr/>
            </p:nvSpPr>
            <p:spPr>
              <a:xfrm>
                <a:off x="2568777" y="627311"/>
                <a:ext cx="1499616" cy="323165"/>
              </a:xfrm>
              <a:prstGeom prst="rect">
                <a:avLst/>
              </a:prstGeom>
              <a:noFill/>
            </p:spPr>
            <p:txBody>
              <a:bodyPr wrap="square" rtlCol="0">
                <a:spAutoFit/>
              </a:bodyPr>
              <a:lstStyle/>
              <a:p>
                <a:r>
                  <a:rPr lang="en-US" sz="1500" dirty="0" smtClean="0">
                    <a:solidFill>
                      <a:schemeClr val="tx1">
                        <a:lumMod val="65000"/>
                        <a:lumOff val="35000"/>
                      </a:schemeClr>
                    </a:solidFill>
                  </a:rPr>
                  <a:t>RETAINING NUT</a:t>
                </a:r>
                <a:endParaRPr lang="it-IT" sz="1500" dirty="0">
                  <a:solidFill>
                    <a:schemeClr val="tx1">
                      <a:lumMod val="65000"/>
                      <a:lumOff val="35000"/>
                    </a:schemeClr>
                  </a:solidFill>
                </a:endParaRPr>
              </a:p>
            </p:txBody>
          </p:sp>
        </p:grpSp>
      </p:grpSp>
      <p:pic>
        <p:nvPicPr>
          <p:cNvPr id="2" name="Immagine 1"/>
          <p:cNvPicPr>
            <a:picLocks noChangeAspect="1"/>
          </p:cNvPicPr>
          <p:nvPr/>
        </p:nvPicPr>
        <p:blipFill rotWithShape="1">
          <a:blip r:embed="rId6" cstate="print">
            <a:extLst>
              <a:ext uri="{28A0092B-C50C-407E-A947-70E740481C1C}">
                <a14:useLocalDpi xmlns:a14="http://schemas.microsoft.com/office/drawing/2010/main" val="0"/>
              </a:ext>
            </a:extLst>
          </a:blip>
          <a:srcRect b="2361"/>
          <a:stretch/>
        </p:blipFill>
        <p:spPr>
          <a:xfrm>
            <a:off x="5563283" y="1310757"/>
            <a:ext cx="3240000" cy="5166959"/>
          </a:xfrm>
          <a:prstGeom prst="rect">
            <a:avLst/>
          </a:prstGeom>
        </p:spPr>
      </p:pic>
      <p:pic>
        <p:nvPicPr>
          <p:cNvPr id="4" name="Immagine 3"/>
          <p:cNvPicPr>
            <a:picLocks noChangeAspect="1"/>
          </p:cNvPicPr>
          <p:nvPr/>
        </p:nvPicPr>
        <p:blipFill rotWithShape="1">
          <a:blip r:embed="rId7" cstate="print">
            <a:extLst>
              <a:ext uri="{28A0092B-C50C-407E-A947-70E740481C1C}">
                <a14:useLocalDpi xmlns:a14="http://schemas.microsoft.com/office/drawing/2010/main" val="0"/>
              </a:ext>
            </a:extLst>
          </a:blip>
          <a:srcRect l="28542" t="20654" r="9375" b="11387"/>
          <a:stretch/>
        </p:blipFill>
        <p:spPr>
          <a:xfrm>
            <a:off x="754233" y="4840342"/>
            <a:ext cx="3483117" cy="1800000"/>
          </a:xfrm>
          <a:prstGeom prst="rect">
            <a:avLst/>
          </a:prstGeom>
        </p:spPr>
      </p:pic>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51259485"/>
      </p:ext>
    </p:extLst>
  </p:cSld>
  <p:clrMapOvr>
    <a:masterClrMapping/>
  </p:clrMapOvr>
  <p:transition spd="med" advTm="1859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41951" x="1225550" y="2222500"/>
          <p14:tracePt t="42207" x="1212850" y="2228850"/>
          <p14:tracePt t="42215" x="1206500" y="2228850"/>
          <p14:tracePt t="42224" x="1200150" y="2235200"/>
          <p14:tracePt t="42241" x="1174750" y="2247900"/>
          <p14:tracePt t="42257" x="1155700" y="2273300"/>
          <p14:tracePt t="42274" x="1149350" y="2292350"/>
          <p14:tracePt t="42292" x="1136650" y="2330450"/>
          <p14:tracePt t="42308" x="1136650" y="2381250"/>
          <p14:tracePt t="42324" x="1136650" y="2438400"/>
          <p14:tracePt t="42341" x="1136650" y="2482850"/>
          <p14:tracePt t="42358" x="1136650" y="2508250"/>
          <p14:tracePt t="42360" x="1143000" y="2514600"/>
          <p14:tracePt t="42375" x="1174750" y="2552700"/>
          <p14:tracePt t="42391" x="1193800" y="2565400"/>
          <p14:tracePt t="42408" x="1238250" y="2584450"/>
          <p14:tracePt t="42424" x="1289050" y="2616200"/>
          <p14:tracePt t="42441" x="1339850" y="2635250"/>
          <p14:tracePt t="42458" x="1371600" y="2654300"/>
          <p14:tracePt t="42474" x="1422400" y="2673350"/>
          <p14:tracePt t="42491" x="1473200" y="2686050"/>
          <p14:tracePt t="42508" x="1524000" y="2698750"/>
          <p14:tracePt t="42524" x="1581150" y="2711450"/>
          <p14:tracePt t="42541" x="1631950" y="2724150"/>
          <p14:tracePt t="42543" x="1670050" y="2736850"/>
          <p14:tracePt t="42558" x="1727200" y="2743200"/>
          <p14:tracePt t="42574" x="1911350" y="2800350"/>
          <p14:tracePt t="42591" x="2076450" y="2870200"/>
          <p14:tracePt t="42608" x="2311400" y="2946400"/>
          <p14:tracePt t="42624" x="2527300" y="3009900"/>
          <p14:tracePt t="42642" x="2851150" y="3105150"/>
          <p14:tracePt t="42658" x="3276600" y="3251200"/>
          <p14:tracePt t="42674" x="3613150" y="3346450"/>
          <p14:tracePt t="42691" x="4076700" y="3479800"/>
          <p14:tracePt t="42708" x="4648200" y="3651250"/>
          <p14:tracePt t="42724" x="5080000" y="3803650"/>
          <p14:tracePt t="42727" x="5321300" y="3898900"/>
          <p14:tracePt t="42741" x="5600700" y="3975100"/>
          <p14:tracePt t="42758" x="5708650" y="4019550"/>
          <p14:tracePt t="42775" x="6248400" y="4171950"/>
          <p14:tracePt t="42791" x="6623050" y="4235450"/>
          <p14:tracePt t="42808" x="6921500" y="4267200"/>
          <p14:tracePt t="42824" x="7200900" y="4286250"/>
          <p14:tracePt t="42841" x="7454900" y="4286250"/>
          <p14:tracePt t="42858" x="7607300" y="4286250"/>
          <p14:tracePt t="42874" x="7677150" y="4286250"/>
          <p14:tracePt t="42891" x="7759700" y="4279900"/>
          <p14:tracePt t="42908" x="7810500" y="4279900"/>
          <p14:tracePt t="42924" x="7874000" y="4279900"/>
          <p14:tracePt t="42941" x="7924800" y="4279900"/>
          <p14:tracePt t="42958" x="7988300" y="4279900"/>
          <p14:tracePt t="42975" x="8077200" y="4273550"/>
          <p14:tracePt t="42991" x="8140700" y="4241800"/>
          <p14:tracePt t="43008" x="8261350" y="4203700"/>
          <p14:tracePt t="43024" x="8458200" y="4152900"/>
          <p14:tracePt t="43041" x="8629650" y="4102100"/>
          <p14:tracePt t="43058" x="8813800" y="4019550"/>
          <p14:tracePt t="43074" x="8953500" y="3911600"/>
          <p14:tracePt t="43091" x="9023350" y="3797300"/>
          <p14:tracePt t="43108" x="9118600" y="3657600"/>
          <p14:tracePt t="43225" x="9137650" y="2882900"/>
          <p14:tracePt t="43241" x="9093200" y="2724150"/>
          <p14:tracePt t="43258" x="9055100" y="2590800"/>
          <p14:tracePt t="43274" x="8997950" y="2451100"/>
          <p14:tracePt t="43291" x="8947150" y="2317750"/>
          <p14:tracePt t="43308" x="8915400" y="2222500"/>
          <p14:tracePt t="43324" x="8883650" y="2120900"/>
          <p14:tracePt t="43341" x="8851900" y="2038350"/>
          <p14:tracePt t="43358" x="8826500" y="1943100"/>
          <p14:tracePt t="43359" x="8807450" y="1860550"/>
          <p14:tracePt t="43375" x="8788400" y="1733550"/>
          <p14:tracePt t="43391" x="8743950" y="1638300"/>
          <p14:tracePt t="43408" x="8674100" y="1479550"/>
          <p14:tracePt t="43425" x="8629650" y="1390650"/>
          <p14:tracePt t="43441" x="8585200" y="1314450"/>
          <p14:tracePt t="43458" x="8559800" y="1276350"/>
          <p14:tracePt t="43474" x="8534400" y="1257300"/>
          <p14:tracePt t="43491" x="8515350" y="1231900"/>
          <p14:tracePt t="43507" x="8483600" y="1212850"/>
          <p14:tracePt t="43524" x="8458200" y="1193800"/>
          <p14:tracePt t="43541" x="8445500" y="1193800"/>
          <p14:tracePt t="43557" x="8432800" y="1187450"/>
          <p14:tracePt t="43574" x="8413750" y="1181100"/>
          <p14:tracePt t="43591" x="8401050" y="1168400"/>
          <p14:tracePt t="43608" x="8382000" y="1155700"/>
          <p14:tracePt t="43624" x="8312150" y="1155700"/>
          <p14:tracePt t="43641" x="8255000" y="1168400"/>
          <p14:tracePt t="43658" x="8185150" y="1174750"/>
          <p14:tracePt t="43674" x="8083550" y="1181100"/>
          <p14:tracePt t="43691" x="8013700" y="1193800"/>
          <p14:tracePt t="43708" x="7931150" y="1193800"/>
          <p14:tracePt t="43725" x="7829550" y="1200150"/>
          <p14:tracePt t="43727" x="7791450" y="1200150"/>
          <p14:tracePt t="43741" x="7727950" y="1200150"/>
          <p14:tracePt t="43758" x="7600950" y="1200150"/>
          <p14:tracePt t="43774" x="7321550" y="1193800"/>
          <p14:tracePt t="43791" x="7092950" y="1174750"/>
          <p14:tracePt t="43808" x="6908800" y="1155700"/>
          <p14:tracePt t="43824" x="6711950" y="1155700"/>
          <p14:tracePt t="43841" x="6553200" y="1149350"/>
          <p14:tracePt t="43857" x="6400800" y="1149350"/>
          <p14:tracePt t="43875" x="6248400" y="1130300"/>
          <p14:tracePt t="43891" x="6140450" y="1117600"/>
          <p14:tracePt t="43908" x="6089650" y="1117600"/>
          <p14:tracePt t="43924" x="6051550" y="1117600"/>
          <p14:tracePt t="43941" x="6032500" y="1117600"/>
          <p14:tracePt t="43958" x="6019800" y="1130300"/>
          <p14:tracePt t="43960" x="6007100" y="1136650"/>
          <p14:tracePt t="43975" x="5988050" y="1143000"/>
          <p14:tracePt t="43991" x="5949950" y="1155700"/>
          <p14:tracePt t="44008" x="5880100" y="1187450"/>
          <p14:tracePt t="44025" x="5810250" y="1238250"/>
          <p14:tracePt t="44041" x="5721350" y="1314450"/>
          <p14:tracePt t="44057" x="5657850" y="1365250"/>
          <p14:tracePt t="44074" x="5575300" y="1441450"/>
          <p14:tracePt t="44091" x="5524500" y="1504950"/>
          <p14:tracePt t="44108" x="5511800" y="1549400"/>
          <p14:tracePt t="44124" x="5499100" y="1574800"/>
          <p14:tracePt t="44141" x="5486400" y="1619250"/>
          <p14:tracePt t="44158" x="5486400" y="1657350"/>
          <p14:tracePt t="44175" x="5467350" y="1720850"/>
          <p14:tracePt t="44191" x="5461000" y="1771650"/>
          <p14:tracePt t="44208" x="5461000" y="1822450"/>
          <p14:tracePt t="44224" x="5461000" y="1911350"/>
          <p14:tracePt t="44241" x="5461000" y="1974850"/>
          <p14:tracePt t="44258" x="5454650" y="2057400"/>
          <p14:tracePt t="44275" x="5441950" y="2133600"/>
          <p14:tracePt t="44291" x="5441950" y="2216150"/>
          <p14:tracePt t="44308" x="5441950" y="2324100"/>
          <p14:tracePt t="44324" x="5441950" y="2406650"/>
          <p14:tracePt t="44341" x="5441950" y="2540000"/>
          <p14:tracePt t="44358" x="5441950" y="2635250"/>
          <p14:tracePt t="44375" x="5454650" y="2844800"/>
          <p14:tracePt t="44391" x="5505450" y="2978150"/>
          <p14:tracePt t="44408" x="5549900" y="3092450"/>
          <p14:tracePt t="44425" x="5581650" y="3200400"/>
          <p14:tracePt t="44441" x="5613400" y="3308350"/>
          <p14:tracePt t="44458" x="5651500" y="3454400"/>
          <p14:tracePt t="44474" x="5689600" y="3549650"/>
          <p14:tracePt t="44491" x="5715000" y="3657600"/>
          <p14:tracePt t="44508" x="5734050" y="3746500"/>
          <p14:tracePt t="44524" x="5740400" y="3803650"/>
          <p14:tracePt t="44541" x="5759450" y="3886200"/>
          <p14:tracePt t="44543" x="5759450" y="3911600"/>
          <p14:tracePt t="44557" x="5759450" y="3962400"/>
          <p14:tracePt t="44574" x="5765800" y="4083050"/>
          <p14:tracePt t="44591" x="5772150" y="4152900"/>
          <p14:tracePt t="44608" x="5772150" y="4191000"/>
          <p14:tracePt t="44624" x="5778500" y="4248150"/>
          <p14:tracePt t="44641" x="5784850" y="4298950"/>
          <p14:tracePt t="44658" x="5797550" y="4362450"/>
          <p14:tracePt t="44674" x="5797550" y="4457700"/>
          <p14:tracePt t="44691" x="5803900" y="4508500"/>
          <p14:tracePt t="44708" x="5810250" y="4552950"/>
          <p14:tracePt t="44724" x="5810250" y="4591050"/>
          <p14:tracePt t="44741" x="5810250" y="4597400"/>
          <p14:tracePt t="44758" x="5810250" y="4635500"/>
          <p14:tracePt t="44774" x="5810250" y="4705350"/>
          <p14:tracePt t="44791" x="5810250" y="4749800"/>
          <p14:tracePt t="44808" x="5810250" y="4794250"/>
          <p14:tracePt t="44824" x="5810250" y="4832350"/>
          <p14:tracePt t="44841" x="5810250" y="4889500"/>
          <p14:tracePt t="44858" x="5810250" y="4946650"/>
          <p14:tracePt t="44874" x="5810250" y="5003800"/>
          <p14:tracePt t="44891" x="5810250" y="5054600"/>
          <p14:tracePt t="44908" x="5810250" y="5143500"/>
          <p14:tracePt t="44924" x="5810250" y="5207000"/>
          <p14:tracePt t="44941" x="5810250" y="5264150"/>
          <p14:tracePt t="44958" x="5810250" y="5321300"/>
          <p14:tracePt t="44974" x="5816600" y="5384800"/>
          <p14:tracePt t="44991" x="5816600" y="5435600"/>
          <p14:tracePt t="45008" x="5816600" y="5486400"/>
          <p14:tracePt t="45024" x="5816600" y="5530850"/>
          <p14:tracePt t="45041" x="5816600" y="5588000"/>
          <p14:tracePt t="45058" x="5816600" y="5619750"/>
          <p14:tracePt t="45074" x="5810250" y="5664200"/>
          <p14:tracePt t="45091" x="5810250" y="5689600"/>
          <p14:tracePt t="45107" x="5803900" y="5727700"/>
          <p14:tracePt t="45124" x="5803900" y="5778500"/>
          <p14:tracePt t="45141" x="5803900" y="5829300"/>
          <p14:tracePt t="45143" x="5797550" y="5854700"/>
          <p14:tracePt t="45158" x="5797550" y="5867400"/>
          <p14:tracePt t="45174" x="5797550" y="5911850"/>
          <p14:tracePt t="45191" x="5797550" y="5949950"/>
          <p14:tracePt t="45208" x="5797550" y="5994400"/>
          <p14:tracePt t="45225" x="5803900" y="6026150"/>
          <p14:tracePt t="45241" x="5816600" y="6057900"/>
          <p14:tracePt t="45257" x="5835650" y="6083300"/>
          <p14:tracePt t="45275" x="5848350" y="6096000"/>
          <p14:tracePt t="45291" x="5861050" y="6108700"/>
          <p14:tracePt t="45307" x="5873750" y="6115050"/>
          <p14:tracePt t="45324" x="5892800" y="6121400"/>
          <p14:tracePt t="45341" x="5937250" y="6127750"/>
          <p14:tracePt t="45357" x="5962650" y="6127750"/>
          <p14:tracePt t="45374" x="6032500" y="6127750"/>
          <p14:tracePt t="45391" x="6089650" y="6127750"/>
          <p14:tracePt t="45408" x="6184900" y="6134100"/>
          <p14:tracePt t="45424" x="6273800" y="6146800"/>
          <p14:tracePt t="45441" x="6419850" y="6153150"/>
          <p14:tracePt t="45458" x="6502400" y="6178550"/>
          <p14:tracePt t="45475" x="6610350" y="6197600"/>
          <p14:tracePt t="45491" x="6750050" y="6197600"/>
          <p14:tracePt t="45507" x="6838950" y="6197600"/>
          <p14:tracePt t="45524" x="6927850" y="6197600"/>
          <p14:tracePt t="45541" x="7029450" y="6203950"/>
          <p14:tracePt t="45557" x="7092950" y="6210300"/>
          <p14:tracePt t="45574" x="7194550" y="6223000"/>
          <p14:tracePt t="45591" x="7264400" y="6223000"/>
          <p14:tracePt t="45608" x="7296150" y="6223000"/>
          <p14:tracePt t="45624" x="7327900" y="6216650"/>
          <p14:tracePt t="45641" x="7353300" y="6210300"/>
          <p14:tracePt t="45658" x="7378700" y="6197600"/>
          <p14:tracePt t="45674" x="7429500" y="6197600"/>
          <p14:tracePt t="45691" x="7454900" y="6197600"/>
          <p14:tracePt t="45707" x="7493000" y="6197600"/>
          <p14:tracePt t="45724" x="7512050" y="6197600"/>
          <p14:tracePt t="45741" x="7562850" y="6197600"/>
          <p14:tracePt t="45757" x="7613650" y="6197600"/>
          <p14:tracePt t="45774" x="7708900" y="6178550"/>
          <p14:tracePt t="45791" x="7804150" y="6172200"/>
          <p14:tracePt t="45808" x="7880350" y="6172200"/>
          <p14:tracePt t="45824" x="7975600" y="6159500"/>
          <p14:tracePt t="45841" x="8026400" y="6153150"/>
          <p14:tracePt t="45857" x="8058150" y="6134100"/>
          <p14:tracePt t="45874" x="8077200" y="6127750"/>
          <p14:tracePt t="45891" x="8096250" y="6115050"/>
          <p14:tracePt t="45907" x="8108950" y="6108700"/>
          <p14:tracePt t="45924" x="8121650" y="6102350"/>
          <p14:tracePt t="45941" x="8134350" y="6083300"/>
          <p14:tracePt t="45957" x="8147050" y="6070600"/>
          <p14:tracePt t="45960" x="8153400" y="6064250"/>
          <p14:tracePt t="45975" x="8159750" y="6051550"/>
          <p14:tracePt t="45991" x="8172450" y="6026150"/>
          <p14:tracePt t="46008" x="8178800" y="6019800"/>
          <p14:tracePt t="46025" x="8204200" y="5988050"/>
          <p14:tracePt t="46041" x="8223250" y="5975350"/>
          <p14:tracePt t="46058" x="8242300" y="5937250"/>
          <p14:tracePt t="46074" x="8261350" y="5899150"/>
          <p14:tracePt t="46091" x="8293100" y="5842000"/>
          <p14:tracePt t="46108" x="8318500" y="5791200"/>
          <p14:tracePt t="46124" x="8356600" y="5727700"/>
          <p14:tracePt t="46141" x="8369300" y="5702300"/>
          <p14:tracePt t="46158" x="8394700" y="5657850"/>
          <p14:tracePt t="46175" x="8407400" y="5607050"/>
          <p14:tracePt t="46191" x="8420100" y="5575300"/>
          <p14:tracePt t="46208" x="8426450" y="5537200"/>
          <p14:tracePt t="46224" x="8432800" y="5499100"/>
          <p14:tracePt t="46243" x="8439150" y="5473700"/>
          <p14:tracePt t="46258" x="8439150" y="5454650"/>
          <p14:tracePt t="46275" x="8445500" y="5429250"/>
          <p14:tracePt t="46291" x="8445500" y="5410200"/>
          <p14:tracePt t="46308" x="8445500" y="5384800"/>
          <p14:tracePt t="46324" x="8451850" y="5353050"/>
          <p14:tracePt t="46341" x="8451850" y="5340350"/>
          <p14:tracePt t="46727" x="8464550" y="5340350"/>
          <p14:tracePt t="46736" x="8470900" y="5327650"/>
          <p14:tracePt t="46744" x="8470900" y="5276850"/>
          <p14:tracePt t="46757" x="8464550" y="5257800"/>
          <p14:tracePt t="46774" x="8439150" y="5149850"/>
          <p14:tracePt t="46775" x="8420100" y="5124450"/>
          <p14:tracePt t="46791" x="8401050" y="4991100"/>
          <p14:tracePt t="46808" x="8388350" y="4883150"/>
          <p14:tracePt t="46824" x="8375650" y="4718050"/>
          <p14:tracePt t="46841" x="8369300" y="4597400"/>
          <p14:tracePt t="46858" x="8369300" y="4483100"/>
          <p14:tracePt t="46874" x="8356600" y="4318000"/>
          <p14:tracePt t="46891" x="8337550" y="4184650"/>
          <p14:tracePt t="46907" x="8318500" y="4006850"/>
          <p14:tracePt t="46924" x="8318500" y="3854450"/>
          <p14:tracePt t="46941" x="8318500" y="3727450"/>
          <p14:tracePt t="46957" x="8312150" y="3568700"/>
          <p14:tracePt t="46974" x="8299450" y="3454400"/>
          <p14:tracePt t="46976" x="8293100" y="3397250"/>
          <p14:tracePt t="46991" x="8286750" y="3308350"/>
          <p14:tracePt t="47008" x="8286750" y="3225800"/>
          <p14:tracePt t="47024" x="8286750" y="3168650"/>
          <p14:tracePt t="47041" x="8286750" y="3105150"/>
          <p14:tracePt t="47057" x="8286750" y="3022600"/>
          <p14:tracePt t="47074" x="8286750" y="2933700"/>
          <p14:tracePt t="47091" x="8286750" y="2851150"/>
          <p14:tracePt t="47109" x="8286750" y="2762250"/>
          <p14:tracePt t="47124" x="8286750" y="2698750"/>
          <p14:tracePt t="47141" x="8286750" y="2616200"/>
          <p14:tracePt t="47142" x="8286750" y="2590800"/>
          <p14:tracePt t="47157" x="8286750" y="2552700"/>
          <p14:tracePt t="47158" x="8286750" y="2520950"/>
          <p14:tracePt t="47175" x="8286750" y="2457450"/>
          <p14:tracePt t="47191" x="8286750" y="2425700"/>
          <p14:tracePt t="47207" x="8286750" y="2381250"/>
          <p14:tracePt t="47225" x="8293100" y="2343150"/>
          <p14:tracePt t="47241" x="8293100" y="2292350"/>
          <p14:tracePt t="47259" x="8293100" y="2260600"/>
          <p14:tracePt t="47274" x="8293100" y="2216150"/>
          <p14:tracePt t="47308" x="8299450" y="2184400"/>
          <p14:tracePt t="47324" x="8299450" y="2159000"/>
          <p14:tracePt t="47341" x="8299450" y="2133600"/>
          <p14:tracePt t="47342" x="8299450" y="2114550"/>
          <p14:tracePt t="47357" x="8299450" y="2095500"/>
          <p14:tracePt t="47374" x="8299450" y="2051050"/>
          <p14:tracePt t="47375" x="8299450" y="2038350"/>
          <p14:tracePt t="47391" x="8299450" y="2012950"/>
          <p14:tracePt t="47408" x="8299450" y="2000250"/>
          <p14:tracePt t="47424" x="8299450" y="1987550"/>
          <p14:tracePt t="47441" x="8299450" y="1974850"/>
          <p14:tracePt t="47474" x="8293100" y="1962150"/>
          <p14:tracePt t="47491" x="8286750" y="1943100"/>
          <p14:tracePt t="47508" x="8280400" y="1930400"/>
          <p14:tracePt t="47524" x="8242300" y="1911350"/>
          <p14:tracePt t="47541" x="8159750" y="1860550"/>
          <p14:tracePt t="47557" x="8039100" y="1822450"/>
          <p14:tracePt t="47574" x="7893050" y="1790700"/>
          <p14:tracePt t="47591" x="7785100" y="1771650"/>
          <p14:tracePt t="47608" x="7677150" y="1752600"/>
          <p14:tracePt t="47624" x="7524750" y="1733550"/>
          <p14:tracePt t="47641" x="7391400" y="1720850"/>
          <p14:tracePt t="47658" x="7277100" y="1701800"/>
          <p14:tracePt t="47674" x="7124700" y="1701800"/>
          <p14:tracePt t="47691" x="7016750" y="1695450"/>
          <p14:tracePt t="47708" x="6896100" y="1676400"/>
          <p14:tracePt t="47724" x="6800850" y="1651000"/>
          <p14:tracePt t="47741" x="6705600" y="1631950"/>
          <p14:tracePt t="47757" x="6635750" y="1619250"/>
          <p14:tracePt t="47774" x="6546850" y="1593850"/>
          <p14:tracePt t="47791" x="6470650" y="1562100"/>
          <p14:tracePt t="47808" x="6362700" y="1524000"/>
          <p14:tracePt t="47824" x="6292850" y="1511300"/>
          <p14:tracePt t="47841" x="6210300" y="1504950"/>
          <p14:tracePt t="47858" x="6096000" y="1492250"/>
          <p14:tracePt t="47874" x="6000750" y="1485900"/>
          <p14:tracePt t="47891" x="5892800" y="1473200"/>
          <p14:tracePt t="47908" x="5848350" y="1466850"/>
          <p14:tracePt t="47924" x="5791200" y="1460500"/>
          <p14:tracePt t="47941" x="5753100" y="1460500"/>
          <p14:tracePt t="47957" x="5740400" y="1454150"/>
          <p14:tracePt t="47959" x="5727700" y="1454150"/>
          <p14:tracePt t="47974" x="5721350" y="1454150"/>
          <p14:tracePt t="48055" x="5715000" y="1454150"/>
          <p14:tracePt t="48079" x="5708650" y="1454150"/>
          <p14:tracePt t="48095" x="5702300" y="1460500"/>
          <p14:tracePt t="48103" x="5702300" y="1466850"/>
          <p14:tracePt t="48111" x="5695950" y="1473200"/>
          <p14:tracePt t="48124" x="5689600" y="1473200"/>
          <p14:tracePt t="48141" x="5676900" y="1498600"/>
          <p14:tracePt t="48158" x="5676900" y="1530350"/>
          <p14:tracePt t="48175" x="5664200" y="1619250"/>
          <p14:tracePt t="48191" x="5664200" y="1676400"/>
          <p14:tracePt t="48208" x="5664200" y="1733550"/>
          <p14:tracePt t="48224" x="5664200" y="1778000"/>
          <p14:tracePt t="48241" x="5664200" y="1847850"/>
          <p14:tracePt t="48257" x="5664200" y="1962150"/>
          <p14:tracePt t="48275" x="5664200" y="2063750"/>
          <p14:tracePt t="48291" x="5670550" y="2184400"/>
          <p14:tracePt t="48308" x="5670550" y="2266950"/>
          <p14:tracePt t="48324" x="5683250" y="2387600"/>
          <p14:tracePt t="48341" x="5695950" y="2457450"/>
          <p14:tracePt t="48358" x="5695950" y="2540000"/>
          <p14:tracePt t="48374" x="5721350" y="2641600"/>
          <p14:tracePt t="48375" x="5734050" y="2698750"/>
          <p14:tracePt t="48391" x="5734050" y="2774950"/>
          <p14:tracePt t="48408" x="5740400" y="2870200"/>
          <p14:tracePt t="48424" x="5740400" y="2990850"/>
          <p14:tracePt t="48441" x="5753100" y="3105150"/>
          <p14:tracePt t="48458" x="5753100" y="3213100"/>
          <p14:tracePt t="48474" x="5753100" y="3340100"/>
          <p14:tracePt t="48491" x="5759450" y="3441700"/>
          <p14:tracePt t="48508" x="5759450" y="3549650"/>
          <p14:tracePt t="48524" x="5772150" y="3663950"/>
          <p14:tracePt t="48541" x="5778500" y="3759200"/>
          <p14:tracePt t="48557" x="5784850" y="3886200"/>
          <p14:tracePt t="48559" x="5784850" y="3924300"/>
          <p14:tracePt t="48574" x="5797550" y="3994150"/>
          <p14:tracePt t="48591" x="5803900" y="4171950"/>
          <p14:tracePt t="48608" x="5803900" y="4286250"/>
          <p14:tracePt t="48624" x="5822950" y="4406900"/>
          <p14:tracePt t="48641" x="5829300" y="4476750"/>
          <p14:tracePt t="48657" x="5848350" y="4565650"/>
          <p14:tracePt t="48674" x="5867400" y="4635500"/>
          <p14:tracePt t="48691" x="5880100" y="4692650"/>
          <p14:tracePt t="48708" x="5899150" y="4743450"/>
          <p14:tracePt t="48724" x="5905500" y="4800600"/>
          <p14:tracePt t="48741" x="5911850" y="4845050"/>
          <p14:tracePt t="48743" x="5911850" y="4864100"/>
          <p14:tracePt t="48758" x="5911850" y="4876800"/>
          <p14:tracePt t="48774" x="5911850" y="4921250"/>
          <p14:tracePt t="48775" x="5930900" y="4953000"/>
          <p14:tracePt t="48791" x="5937250" y="4984750"/>
          <p14:tracePt t="48808" x="5949950" y="5035550"/>
          <p14:tracePt t="48824" x="5962650" y="5060950"/>
          <p14:tracePt t="48841" x="5962650" y="5105400"/>
          <p14:tracePt t="48857" x="5981700" y="5137150"/>
          <p14:tracePt t="48874" x="5994400" y="5175250"/>
          <p14:tracePt t="48891" x="6000750" y="5200650"/>
          <p14:tracePt t="48907" x="6000750" y="5226050"/>
          <p14:tracePt t="48924" x="6013450" y="5257800"/>
          <p14:tracePt t="48940" x="6019800" y="5289550"/>
          <p14:tracePt t="48957" x="6019800" y="5340350"/>
          <p14:tracePt t="48974" x="6019800" y="5372100"/>
          <p14:tracePt t="48975" x="6019800" y="5397500"/>
          <p14:tracePt t="48991" x="6019800" y="5429250"/>
          <p14:tracePt t="49007" x="6026150" y="5461000"/>
          <p14:tracePt t="49024" x="6026150" y="5473700"/>
          <p14:tracePt t="49041" x="6026150" y="5486400"/>
          <p14:tracePt t="49136" x="6026150" y="5492750"/>
          <p14:tracePt t="49673" x="0" y="0"/>
        </p14:tracePtLst>
        <p14:tracePtLst>
          <p14:tracePt t="51864" x="6159500" y="1689100"/>
          <p14:tracePt t="52183" x="6165850" y="1689100"/>
          <p14:tracePt t="52280" x="6178550" y="1682750"/>
          <p14:tracePt t="52295" x="6178550" y="1676400"/>
          <p14:tracePt t="52303" x="6184900" y="1676400"/>
          <p14:tracePt t="52311" x="6197600" y="1676400"/>
          <p14:tracePt t="52324" x="6210300" y="1676400"/>
          <p14:tracePt t="52341" x="6242050" y="1663700"/>
          <p14:tracePt t="52358" x="6286500" y="1663700"/>
          <p14:tracePt t="52359" x="6299200" y="1663700"/>
          <p14:tracePt t="52374" x="6318250" y="1657350"/>
          <p14:tracePt t="52391" x="6388100" y="1657350"/>
          <p14:tracePt t="52408" x="6445250" y="1657350"/>
          <p14:tracePt t="52424" x="6553200" y="1657350"/>
          <p14:tracePt t="52441" x="6648450" y="1657350"/>
          <p14:tracePt t="52457" x="6762750" y="1657350"/>
          <p14:tracePt t="52475" x="6858000" y="1657350"/>
          <p14:tracePt t="52491" x="6946900" y="1657350"/>
          <p14:tracePt t="52507" x="7023100" y="1657350"/>
          <p14:tracePt t="52524" x="7099300" y="1657350"/>
          <p14:tracePt t="52541" x="7194550" y="1670050"/>
          <p14:tracePt t="52557" x="7213600" y="1670050"/>
          <p14:tracePt t="52574" x="7258050" y="1670050"/>
          <p14:tracePt t="52591" x="7289800" y="1670050"/>
          <p14:tracePt t="52608" x="7308850" y="1670050"/>
          <p14:tracePt t="52624" x="7334250" y="1670050"/>
          <p14:tracePt t="52642" x="7359650" y="1670050"/>
          <p14:tracePt t="52657" x="7410450" y="1676400"/>
          <p14:tracePt t="52674" x="7467600" y="1689100"/>
          <p14:tracePt t="52691" x="7537450" y="1695450"/>
          <p14:tracePt t="52707" x="7607300" y="1720850"/>
          <p14:tracePt t="52724" x="7670800" y="1720850"/>
          <p14:tracePt t="52741" x="7721600" y="1727200"/>
          <p14:tracePt t="52757" x="7747000" y="1727200"/>
          <p14:tracePt t="52775" x="7778750" y="1733550"/>
          <p14:tracePt t="52791" x="7778750" y="1739900"/>
          <p14:tracePt t="52927" x="7778750" y="1733550"/>
          <p14:tracePt t="52935" x="0" y="0"/>
        </p14:tracePtLst>
        <p14:tracePtLst>
          <p14:tracePt t="54228" x="5765800" y="6134100"/>
          <p14:tracePt t="54368" x="5772150" y="6134100"/>
          <p14:tracePt t="54376" x="5778500" y="6134100"/>
          <p14:tracePt t="54392" x="5784850" y="6134100"/>
          <p14:tracePt t="54400" x="5791200" y="6134100"/>
          <p14:tracePt t="54409" x="5803900" y="6134100"/>
          <p14:tracePt t="54424" x="5822950" y="6134100"/>
          <p14:tracePt t="54441" x="5848350" y="6134100"/>
          <p14:tracePt t="54457" x="5899150" y="6134100"/>
          <p14:tracePt t="54475" x="5937250" y="6134100"/>
          <p14:tracePt t="54491" x="5969000" y="6134100"/>
          <p14:tracePt t="54507" x="6038850" y="6140450"/>
          <p14:tracePt t="54524" x="6089650" y="6140450"/>
          <p14:tracePt t="54541" x="6159500" y="6140450"/>
          <p14:tracePt t="54543" x="6216650" y="6146800"/>
          <p14:tracePt t="54557" x="6267450" y="6146800"/>
          <p14:tracePt t="54574" x="6451600" y="6153150"/>
          <p14:tracePt t="54591" x="6546850" y="6159500"/>
          <p14:tracePt t="54607" x="6661150" y="6159500"/>
          <p14:tracePt t="54624" x="6788150" y="6159500"/>
          <p14:tracePt t="54641" x="6877050" y="6159500"/>
          <p14:tracePt t="54658" x="7004050" y="6159500"/>
          <p14:tracePt t="54674" x="7105650" y="6172200"/>
          <p14:tracePt t="54691" x="7175500" y="6172200"/>
          <p14:tracePt t="54707" x="7232650" y="6178550"/>
          <p14:tracePt t="54724" x="7302500" y="6178550"/>
          <p14:tracePt t="54727" x="7340600" y="6178550"/>
          <p14:tracePt t="54741" x="7378700" y="6184900"/>
          <p14:tracePt t="54757" x="7442200" y="6191250"/>
          <p14:tracePt t="54758" x="7480300" y="6197600"/>
          <p14:tracePt t="54774" x="7556500" y="6197600"/>
          <p14:tracePt t="54792" x="7658100" y="6210300"/>
          <p14:tracePt t="54807" x="7715250" y="6210300"/>
          <p14:tracePt t="54824" x="7778750" y="6210300"/>
          <p14:tracePt t="54841" x="7842250" y="6210300"/>
          <p14:tracePt t="54857" x="7893050" y="6210300"/>
          <p14:tracePt t="54874" x="7924800" y="6210300"/>
          <p14:tracePt t="54891" x="7943850" y="6210300"/>
          <p14:tracePt t="54907" x="7962900" y="6210300"/>
          <p14:tracePt t="54924" x="7975600" y="6210300"/>
          <p14:tracePt t="55144" x="0" y="0"/>
        </p14:tracePtLst>
        <p14:tracePtLst>
          <p14:tracePt t="55967" x="3308350" y="5124450"/>
          <p14:tracePt t="56015" x="3308350" y="5118100"/>
          <p14:tracePt t="56023" x="3308350" y="5111750"/>
          <p14:tracePt t="56032" x="3308350" y="5105400"/>
          <p14:tracePt t="56047" x="3302000" y="5092700"/>
          <p14:tracePt t="56057" x="3282950" y="5073650"/>
          <p14:tracePt t="56074" x="3263900" y="5048250"/>
          <p14:tracePt t="56091" x="3238500" y="5022850"/>
          <p14:tracePt t="56107" x="3219450" y="4997450"/>
          <p14:tracePt t="56124" x="3175000" y="4984750"/>
          <p14:tracePt t="56141" x="3155950" y="4965700"/>
          <p14:tracePt t="56157" x="3130550" y="4953000"/>
          <p14:tracePt t="56175" x="3092450" y="4933950"/>
          <p14:tracePt t="56191" x="3060700" y="4914900"/>
          <p14:tracePt t="56207" x="3048000" y="4914900"/>
          <p14:tracePt t="56224" x="3009900" y="4902200"/>
          <p14:tracePt t="56241" x="2978150" y="4895850"/>
          <p14:tracePt t="56257" x="2940050" y="4889500"/>
          <p14:tracePt t="56274" x="2889250" y="4889500"/>
          <p14:tracePt t="56291" x="2838450" y="4883150"/>
          <p14:tracePt t="56307" x="2768600" y="4876800"/>
          <p14:tracePt t="56324" x="2711450" y="4870450"/>
          <p14:tracePt t="56341" x="2609850" y="4870450"/>
          <p14:tracePt t="56357" x="2527300" y="4857750"/>
          <p14:tracePt t="56374" x="2425700" y="4857750"/>
          <p14:tracePt t="56376" x="2381250" y="4851400"/>
          <p14:tracePt t="56391" x="2279650" y="4851400"/>
          <p14:tracePt t="56407" x="2228850" y="4845050"/>
          <p14:tracePt t="56424" x="2184400" y="4845050"/>
          <p14:tracePt t="56441" x="2139950" y="4845050"/>
          <p14:tracePt t="56458" x="2076450" y="4851400"/>
          <p14:tracePt t="56474" x="1993900" y="4857750"/>
          <p14:tracePt t="56491" x="1924050" y="4857750"/>
          <p14:tracePt t="56507" x="1860550" y="4870450"/>
          <p14:tracePt t="56524" x="1784350" y="4870450"/>
          <p14:tracePt t="56541" x="1727200" y="4870450"/>
          <p14:tracePt t="56557" x="1651000" y="4870450"/>
          <p14:tracePt t="56558" x="1625600" y="4870450"/>
          <p14:tracePt t="56574" x="1581150" y="4876800"/>
          <p14:tracePt t="56591" x="1441450" y="4921250"/>
          <p14:tracePt t="56607" x="1365250" y="4927600"/>
          <p14:tracePt t="56624" x="1250950" y="4965700"/>
          <p14:tracePt t="56641" x="1193800" y="4978400"/>
          <p14:tracePt t="56657" x="1117600" y="5003800"/>
          <p14:tracePt t="56674" x="1035050" y="5016500"/>
          <p14:tracePt t="56691" x="977900" y="5048250"/>
          <p14:tracePt t="56708" x="914400" y="5086350"/>
          <p14:tracePt t="56724" x="882650" y="5111750"/>
          <p14:tracePt t="56727" x="850900" y="5137150"/>
          <p14:tracePt t="56741" x="831850" y="5149850"/>
          <p14:tracePt t="56758" x="774700" y="5187950"/>
          <p14:tracePt t="56774" x="736600" y="5232400"/>
          <p14:tracePt t="56791" x="692150" y="5308600"/>
          <p14:tracePt t="56807" x="673100" y="5346700"/>
          <p14:tracePt t="56824" x="641350" y="5391150"/>
          <p14:tracePt t="56841" x="635000" y="5416550"/>
          <p14:tracePt t="56857" x="622300" y="5448300"/>
          <p14:tracePt t="56874" x="609600" y="5505450"/>
          <p14:tracePt t="56891" x="609600" y="5543550"/>
          <p14:tracePt t="56907" x="609600" y="5588000"/>
          <p14:tracePt t="56924" x="609600" y="5638800"/>
          <p14:tracePt t="56941" x="609600" y="5676900"/>
          <p14:tracePt t="56957" x="609600" y="5753100"/>
          <p14:tracePt t="56974" x="622300" y="5835650"/>
          <p14:tracePt t="56991" x="628650" y="5886450"/>
          <p14:tracePt t="57008" x="654050" y="5937250"/>
          <p14:tracePt t="57024" x="673100" y="6000750"/>
          <p14:tracePt t="57041" x="723900" y="6051550"/>
          <p14:tracePt t="57057" x="781050" y="6108700"/>
          <p14:tracePt t="57074" x="812800" y="6153150"/>
          <p14:tracePt t="57092" x="857250" y="6197600"/>
          <p14:tracePt t="57107" x="933450" y="6248400"/>
          <p14:tracePt t="57124" x="1022350" y="6299200"/>
          <p14:tracePt t="57141" x="1123950" y="6369050"/>
          <p14:tracePt t="57143" x="1143000" y="6381750"/>
          <p14:tracePt t="57157" x="1174750" y="6407150"/>
          <p14:tracePt t="57174" x="1250950" y="6457950"/>
          <p14:tracePt t="57191" x="1314450" y="6483350"/>
          <p14:tracePt t="57207" x="1390650" y="6515100"/>
          <p14:tracePt t="57224" x="1435100" y="6534150"/>
          <p14:tracePt t="57241" x="1492250" y="6546850"/>
          <p14:tracePt t="57258" x="1562100" y="6553200"/>
          <p14:tracePt t="57274" x="1612900" y="6559550"/>
          <p14:tracePt t="57291" x="1670050" y="6565900"/>
          <p14:tracePt t="57307" x="1727200" y="6578600"/>
          <p14:tracePt t="57324" x="1790700" y="6578600"/>
          <p14:tracePt t="57341" x="1885950" y="6584950"/>
          <p14:tracePt t="57357" x="1968500" y="6591300"/>
          <p14:tracePt t="57374" x="2082800" y="6591300"/>
          <p14:tracePt t="57391" x="2203450" y="6591300"/>
          <p14:tracePt t="57407" x="2260600" y="6591300"/>
          <p14:tracePt t="57424" x="2343150" y="6597650"/>
          <p14:tracePt t="57441" x="2387600" y="6597650"/>
          <p14:tracePt t="57457" x="2438400" y="6597650"/>
          <p14:tracePt t="57474" x="2476500" y="6597650"/>
          <p14:tracePt t="57491" x="2501900" y="6597650"/>
          <p14:tracePt t="57507" x="2514600" y="6597650"/>
          <p14:tracePt t="57524" x="2540000" y="6597650"/>
          <p14:tracePt t="57541" x="2565400" y="6597650"/>
          <p14:tracePt t="57557" x="2590800" y="6584950"/>
          <p14:tracePt t="57574" x="2641600" y="6572250"/>
          <p14:tracePt t="57591" x="2717800" y="6546850"/>
          <p14:tracePt t="57607" x="2762250" y="6534150"/>
          <p14:tracePt t="57624" x="2832100" y="6521450"/>
          <p14:tracePt t="57641" x="2876550" y="6508750"/>
          <p14:tracePt t="57657" x="2933700" y="6489700"/>
          <p14:tracePt t="57674" x="2978150" y="6464300"/>
          <p14:tracePt t="57691" x="3003550" y="6451600"/>
          <p14:tracePt t="57708" x="3028950" y="6432550"/>
          <p14:tracePt t="57724" x="3054350" y="6419850"/>
          <p14:tracePt t="57741" x="3086100" y="6388100"/>
          <p14:tracePt t="57757" x="3105150" y="6369050"/>
          <p14:tracePt t="57774" x="3130550" y="6343650"/>
          <p14:tracePt t="57775" x="3143250" y="6337300"/>
          <p14:tracePt t="57791" x="3168650" y="6305550"/>
          <p14:tracePt t="57807" x="3194050" y="6286500"/>
          <p14:tracePt t="57824" x="3232150" y="6254750"/>
          <p14:tracePt t="57841" x="3270250" y="6223000"/>
          <p14:tracePt t="57857" x="3302000" y="6197600"/>
          <p14:tracePt t="57874" x="3352800" y="6153150"/>
          <p14:tracePt t="57891" x="3378200" y="6121400"/>
          <p14:tracePt t="57907" x="3422650" y="6076950"/>
          <p14:tracePt t="57924" x="3460750" y="6026150"/>
          <p14:tracePt t="57941" x="3498850" y="5969000"/>
          <p14:tracePt t="57958" x="3517900" y="5924550"/>
          <p14:tracePt t="57959" x="3530600" y="5886450"/>
          <p14:tracePt t="57974" x="3543300" y="5842000"/>
          <p14:tracePt t="57991" x="3549650" y="5784850"/>
          <p14:tracePt t="58007" x="3562350" y="5715000"/>
          <p14:tracePt t="58024" x="3568700" y="5645150"/>
          <p14:tracePt t="58041" x="3575050" y="5594350"/>
          <p14:tracePt t="58057" x="3575050" y="5556250"/>
          <p14:tracePt t="58074" x="3575050" y="5505450"/>
          <p14:tracePt t="58091" x="3575050" y="5480050"/>
          <p14:tracePt t="58107" x="3562350" y="5448300"/>
          <p14:tracePt t="58124" x="3549650" y="5416550"/>
          <p14:tracePt t="58141" x="3536950" y="5372100"/>
          <p14:tracePt t="58157" x="3492500" y="5295900"/>
          <p14:tracePt t="58174" x="3454400" y="5232400"/>
          <p14:tracePt t="58191" x="3384550" y="5156200"/>
          <p14:tracePt t="58208" x="3302000" y="5099050"/>
          <p14:tracePt t="58224" x="3251200" y="5060950"/>
          <p14:tracePt t="58241" x="3155950" y="5003800"/>
          <p14:tracePt t="58257" x="3079750" y="4965700"/>
          <p14:tracePt t="58274" x="2959100" y="4927600"/>
          <p14:tracePt t="58291" x="2882900" y="4908550"/>
          <p14:tracePt t="58308" x="2794000" y="4883150"/>
          <p14:tracePt t="58325" x="2660650" y="4851400"/>
          <p14:tracePt t="58341" x="2578100" y="4826000"/>
          <p14:tracePt t="58357" x="2482850" y="4819650"/>
          <p14:tracePt t="58374" x="2393950" y="4819650"/>
          <p14:tracePt t="58375" x="2343150" y="4819650"/>
          <p14:tracePt t="58391" x="2273300" y="4819650"/>
          <p14:tracePt t="58407" x="2178050" y="4832350"/>
          <p14:tracePt t="58424" x="2076450" y="4851400"/>
          <p14:tracePt t="58441" x="1993900" y="4864100"/>
          <p14:tracePt t="58457" x="1885950" y="4876800"/>
          <p14:tracePt t="58474" x="1841500" y="4883150"/>
          <p14:tracePt t="58491" x="1765300" y="4895850"/>
          <p14:tracePt t="58508" x="1727200" y="4914900"/>
          <p14:tracePt t="58524" x="1689100" y="4940300"/>
          <p14:tracePt t="58541" x="1644650" y="4965700"/>
          <p14:tracePt t="58557" x="1549400" y="5010150"/>
          <p14:tracePt t="58559" x="1530350" y="5022850"/>
          <p14:tracePt t="58574" x="1485900" y="5048250"/>
          <p14:tracePt t="58591" x="1377950" y="5124450"/>
          <p14:tracePt t="58607" x="1320800" y="5175250"/>
          <p14:tracePt t="58624" x="1301750" y="5213350"/>
          <p14:tracePt t="58641" x="1276350" y="5257800"/>
          <p14:tracePt t="58657" x="1250950" y="5295900"/>
          <p14:tracePt t="58674" x="1225550" y="5334000"/>
          <p14:tracePt t="58691" x="1212850" y="5353050"/>
          <p14:tracePt t="58707" x="1200150" y="5378450"/>
          <p14:tracePt t="58724" x="1193800" y="5391150"/>
          <p14:tracePt t="58741" x="1181100" y="5410200"/>
          <p14:tracePt t="58744" x="1181100" y="5422900"/>
          <p14:tracePt t="58758" x="1174750" y="5429250"/>
          <p14:tracePt t="58774" x="1168400" y="5448300"/>
          <p14:tracePt t="59064" x="0" y="0"/>
        </p14:tracePtLst>
        <p14:tracePtLst>
          <p14:tracePt t="60223" x="5943600" y="1333500"/>
          <p14:tracePt t="60263" x="5949950" y="1327150"/>
          <p14:tracePt t="60272" x="5949950" y="1320800"/>
          <p14:tracePt t="60289" x="5956300" y="1320800"/>
          <p14:tracePt t="60303" x="5956300" y="1314450"/>
          <p14:tracePt t="60311" x="5962650" y="1314450"/>
          <p14:tracePt t="60324" x="5969000" y="1308100"/>
          <p14:tracePt t="60341" x="5969000" y="1301750"/>
          <p14:tracePt t="60375" x="5981700" y="1301750"/>
          <p14:tracePt t="60383" x="5981700" y="1295400"/>
          <p14:tracePt t="60624" x="5981700" y="1301750"/>
          <p14:tracePt t="60647" x="5981700" y="1314450"/>
          <p14:tracePt t="60655" x="5981700" y="1320800"/>
          <p14:tracePt t="60663" x="5981700" y="1327150"/>
          <p14:tracePt t="60674" x="5981700" y="1339850"/>
          <p14:tracePt t="60691" x="5981700" y="1346200"/>
          <p14:tracePt t="60707" x="5981700" y="1365250"/>
          <p14:tracePt t="60724" x="5981700" y="1377950"/>
          <p14:tracePt t="60741" x="5981700" y="1384300"/>
          <p14:tracePt t="60757" x="5981700" y="1403350"/>
          <p14:tracePt t="60774" x="5981700" y="1428750"/>
          <p14:tracePt t="60791" x="5981700" y="1441450"/>
          <p14:tracePt t="60807" x="5981700" y="1460500"/>
          <p14:tracePt t="60824" x="5981700" y="1479550"/>
          <p14:tracePt t="60841" x="5981700" y="1498600"/>
          <p14:tracePt t="60857" x="5981700" y="1504950"/>
          <p14:tracePt t="60874" x="5981700" y="1517650"/>
          <p14:tracePt t="60891" x="5981700" y="1536700"/>
          <p14:tracePt t="60907" x="5981700" y="1543050"/>
          <p14:tracePt t="60924" x="5981700" y="1555750"/>
          <p14:tracePt t="60940" x="5981700" y="1574800"/>
          <p14:tracePt t="60957" x="5981700" y="1581150"/>
          <p14:tracePt t="60974" x="5981700" y="1600200"/>
          <p14:tracePt t="60976" x="5981700" y="1612900"/>
          <p14:tracePt t="60991" x="5981700" y="1631950"/>
          <p14:tracePt t="61007" x="5981700" y="1651000"/>
          <p14:tracePt t="61024" x="5981700" y="1670050"/>
          <p14:tracePt t="61041" x="5981700" y="1689100"/>
          <p14:tracePt t="61057" x="5981700" y="1708150"/>
          <p14:tracePt t="61074" x="5981700" y="1720850"/>
          <p14:tracePt t="61090" x="5981700" y="1733550"/>
          <p14:tracePt t="61107" x="5981700" y="1746250"/>
          <p14:tracePt t="61124" x="5981700" y="1752600"/>
          <p14:tracePt t="61140" x="5981700" y="1765300"/>
          <p14:tracePt t="61157" x="5981700" y="1778000"/>
          <p14:tracePt t="61158" x="5981700" y="1784350"/>
          <p14:tracePt t="61191" x="5981700" y="1790700"/>
          <p14:tracePt t="61208" x="5981700" y="1797050"/>
          <p14:tracePt t="61224" x="5981700" y="1809750"/>
          <p14:tracePt t="61241" x="5981700" y="1822450"/>
          <p14:tracePt t="61258" x="5981700" y="1828800"/>
          <p14:tracePt t="61274" x="5981700" y="1841500"/>
          <p14:tracePt t="61291" x="5981700" y="1860550"/>
          <p14:tracePt t="61307" x="5988050" y="1879600"/>
          <p14:tracePt t="61324" x="5988050" y="1885950"/>
          <p14:tracePt t="61341" x="5988050" y="1905000"/>
          <p14:tracePt t="61357" x="5994400" y="1911350"/>
          <p14:tracePt t="61374" x="5994400" y="1917700"/>
          <p14:tracePt t="61376" x="5994400" y="1924050"/>
          <p14:tracePt t="61391" x="6000750" y="1930400"/>
          <p14:tracePt t="61407" x="6000750" y="1943100"/>
          <p14:tracePt t="61424" x="6000750" y="1968500"/>
          <p14:tracePt t="61440" x="6007100" y="1981200"/>
          <p14:tracePt t="61457" x="6007100" y="2000250"/>
          <p14:tracePt t="61474" x="6007100" y="2012950"/>
          <p14:tracePt t="61490" x="6007100" y="2019300"/>
          <p14:tracePt t="61507" x="6007100" y="2038350"/>
          <p14:tracePt t="61524" x="6007100" y="2057400"/>
          <p14:tracePt t="61540" x="6019800" y="2076450"/>
          <p14:tracePt t="61557" x="6019800" y="2089150"/>
          <p14:tracePt t="61574" x="6019800" y="2108200"/>
          <p14:tracePt t="61576" x="6019800" y="2120900"/>
          <p14:tracePt t="61591" x="6019800" y="2146300"/>
          <p14:tracePt t="61607" x="6019800" y="2152650"/>
          <p14:tracePt t="61624" x="6019800" y="2165350"/>
          <p14:tracePt t="61640" x="6019800" y="2178050"/>
          <p14:tracePt t="61657" x="6019800" y="2190750"/>
          <p14:tracePt t="61674" x="6019800" y="2197100"/>
          <p14:tracePt t="61691" x="6019800" y="2203450"/>
          <p14:tracePt t="61975" x="0" y="0"/>
        </p14:tracePtLst>
        <p14:tracePtLst>
          <p14:tracePt t="65624" x="1136650" y="5918200"/>
          <p14:tracePt t="65632" x="1136650" y="5924550"/>
          <p14:tracePt t="65831" x="1143000" y="5924550"/>
          <p14:tracePt t="65879" x="1143000" y="5918200"/>
          <p14:tracePt t="65887" x="1149350" y="5911850"/>
          <p14:tracePt t="65896" x="1155700" y="5911850"/>
          <p14:tracePt t="65907" x="1155700" y="5899150"/>
          <p14:tracePt t="65924" x="1162050" y="5886450"/>
          <p14:tracePt t="65940" x="1168400" y="5848350"/>
          <p14:tracePt t="65957" x="1181100" y="5816600"/>
          <p14:tracePt t="65974" x="1200150" y="5759450"/>
          <p14:tracePt t="65991" x="1212850" y="5715000"/>
          <p14:tracePt t="66008" x="1225550" y="5676900"/>
          <p14:tracePt t="66024" x="1231900" y="5632450"/>
          <p14:tracePt t="66040" x="1250950" y="5600700"/>
          <p14:tracePt t="66057" x="1257300" y="5575300"/>
          <p14:tracePt t="66074" x="1263650" y="5556250"/>
          <p14:tracePt t="66091" x="1263650" y="5530850"/>
          <p14:tracePt t="66107" x="1270000" y="5524500"/>
          <p14:tracePt t="66124" x="1276350" y="5518150"/>
          <p14:tracePt t="66143" x="1276350" y="5511800"/>
          <p14:tracePt t="66160" x="1282700" y="5511800"/>
          <p14:tracePt t="66199" x="1289050" y="5511800"/>
          <p14:tracePt t="66207" x="1295400" y="5511800"/>
          <p14:tracePt t="66224" x="1295400" y="5505450"/>
          <p14:tracePt t="66232" x="1308100" y="5505450"/>
          <p14:tracePt t="66241" x="1314450" y="5499100"/>
          <p14:tracePt t="66258" x="1327150" y="5499100"/>
          <p14:tracePt t="66274" x="1358900" y="5499100"/>
          <p14:tracePt t="66291" x="1409700" y="5499100"/>
          <p14:tracePt t="66308" x="1441450" y="5499100"/>
          <p14:tracePt t="66324" x="1492250" y="5499100"/>
          <p14:tracePt t="66341" x="1517650" y="5499100"/>
          <p14:tracePt t="66357" x="1543050" y="5499100"/>
          <p14:tracePt t="66359" x="1555750" y="5499100"/>
          <p14:tracePt t="66374" x="1574800" y="5499100"/>
          <p14:tracePt t="66391" x="1619250" y="5499100"/>
          <p14:tracePt t="66407" x="1663700" y="5499100"/>
          <p14:tracePt t="66424" x="1701800" y="5499100"/>
          <p14:tracePt t="66440" x="1758950" y="5499100"/>
          <p14:tracePt t="66457" x="1822450" y="5505450"/>
          <p14:tracePt t="66474" x="1879600" y="5505450"/>
          <p14:tracePt t="66491" x="1936750" y="5505450"/>
          <p14:tracePt t="66507" x="2038350" y="5511800"/>
          <p14:tracePt t="66524" x="2063750" y="5511800"/>
          <p14:tracePt t="66540" x="2152650" y="5511800"/>
          <p14:tracePt t="66557" x="2209800" y="5511800"/>
          <p14:tracePt t="66574" x="2305050" y="5511800"/>
          <p14:tracePt t="66575" x="2330450" y="5511800"/>
          <p14:tracePt t="66591" x="2406650" y="5511800"/>
          <p14:tracePt t="66607" x="2457450" y="5511800"/>
          <p14:tracePt t="66624" x="2514600" y="5511800"/>
          <p14:tracePt t="66641" x="2597150" y="5511800"/>
          <p14:tracePt t="66657" x="2660650" y="5511800"/>
          <p14:tracePt t="66674" x="2730500" y="5511800"/>
          <p14:tracePt t="66690" x="2819400" y="5511800"/>
          <p14:tracePt t="66708" x="2889250" y="5511800"/>
          <p14:tracePt t="66724" x="2990850" y="5524500"/>
          <p14:tracePt t="66741" x="3041650" y="5530850"/>
          <p14:tracePt t="66757" x="3105150" y="5530850"/>
          <p14:tracePt t="66774" x="3162300" y="5530850"/>
          <p14:tracePt t="66791" x="3238500" y="5530850"/>
          <p14:tracePt t="66807" x="3295650" y="5530850"/>
          <p14:tracePt t="66824" x="3359150" y="5537200"/>
          <p14:tracePt t="66840" x="3409950" y="5543550"/>
          <p14:tracePt t="66857" x="3467100" y="5543550"/>
          <p14:tracePt t="66874" x="3492500" y="5543550"/>
          <p14:tracePt t="66891" x="3505200" y="5543550"/>
          <p14:tracePt t="67039" x="3505200" y="5549900"/>
          <p14:tracePt t="67047" x="3505200" y="5556250"/>
          <p14:tracePt t="67057" x="3505200" y="5562600"/>
          <p14:tracePt t="67074" x="3505200" y="5581650"/>
          <p14:tracePt t="67090" x="3505200" y="5613400"/>
          <p14:tracePt t="67107" x="3505200" y="5651500"/>
          <p14:tracePt t="67124" x="3505200" y="5689600"/>
          <p14:tracePt t="67141" x="3505200" y="5715000"/>
          <p14:tracePt t="67143" x="3505200" y="5727700"/>
          <p14:tracePt t="67157" x="3511550" y="5740400"/>
          <p14:tracePt t="67174" x="3511550" y="5753100"/>
          <p14:tracePt t="67176" x="3511550" y="5759450"/>
          <p14:tracePt t="67191" x="3511550" y="5784850"/>
          <p14:tracePt t="67207" x="3511550" y="5816600"/>
          <p14:tracePt t="67224" x="3511550" y="5861050"/>
          <p14:tracePt t="67241" x="3511550" y="5899150"/>
          <p14:tracePt t="67257" x="3511550" y="5937250"/>
          <p14:tracePt t="67274" x="3511550" y="5962650"/>
          <p14:tracePt t="67291" x="3511550" y="5988050"/>
          <p14:tracePt t="67307" x="3511550" y="6038850"/>
          <p14:tracePt t="67324" x="3511550" y="6076950"/>
          <p14:tracePt t="67340" x="3511550" y="6089650"/>
          <p14:tracePt t="67357" x="3511550" y="6121400"/>
          <p14:tracePt t="67374" x="3511550" y="6134100"/>
          <p14:tracePt t="67495" x="3511550" y="6127750"/>
          <p14:tracePt t="67511" x="3517900" y="6121400"/>
          <p14:tracePt t="67519" x="3517900" y="6102350"/>
          <p14:tracePt t="67527" x="3517900" y="6083300"/>
          <p14:tracePt t="67541" x="3517900" y="6070600"/>
          <p14:tracePt t="67557" x="3517900" y="6019800"/>
          <p14:tracePt t="67574" x="3517900" y="5956300"/>
          <p14:tracePt t="67590" x="3511550" y="5892800"/>
          <p14:tracePt t="67607" x="3505200" y="5861050"/>
          <p14:tracePt t="67624" x="3492500" y="5829300"/>
          <p14:tracePt t="67640" x="3479800" y="5803900"/>
          <p14:tracePt t="67657" x="3473450" y="5765800"/>
          <p14:tracePt t="67674" x="3460750" y="5740400"/>
          <p14:tracePt t="67690" x="3454400" y="5721350"/>
          <p14:tracePt t="67743" x="3448050" y="5721350"/>
          <p14:tracePt t="67751" x="3435350" y="5715000"/>
          <p14:tracePt t="67760" x="3416300" y="5715000"/>
          <p14:tracePt t="67774" x="3390900" y="5695950"/>
          <p14:tracePt t="67791" x="3232150" y="5657850"/>
          <p14:tracePt t="67807" x="3079750" y="5638800"/>
          <p14:tracePt t="67824" x="2959100" y="5619750"/>
          <p14:tracePt t="67840" x="2838450" y="5588000"/>
          <p14:tracePt t="67857" x="2711450" y="5568950"/>
          <p14:tracePt t="67874" x="2622550" y="5556250"/>
          <p14:tracePt t="67891" x="2508250" y="5537200"/>
          <p14:tracePt t="67907" x="2438400" y="5530850"/>
          <p14:tracePt t="67924" x="2362200" y="5530850"/>
          <p14:tracePt t="67941" x="2273300" y="5518150"/>
          <p14:tracePt t="67957" x="2209800" y="5518150"/>
          <p14:tracePt t="67959" x="2159000" y="5518150"/>
          <p14:tracePt t="67974" x="2139950" y="5511800"/>
          <p14:tracePt t="67991" x="2038350" y="5505450"/>
          <p14:tracePt t="68007" x="1955800" y="5492750"/>
          <p14:tracePt t="68024" x="1905000" y="5473700"/>
          <p14:tracePt t="68041" x="1854200" y="5461000"/>
          <p14:tracePt t="68057" x="1809750" y="5454650"/>
          <p14:tracePt t="68074" x="1790700" y="5448300"/>
          <p14:tracePt t="68091" x="1765300" y="5448300"/>
          <p14:tracePt t="68107" x="1695450" y="5435600"/>
          <p14:tracePt t="68124" x="1638300" y="5435600"/>
          <p14:tracePt t="68140" x="1543050" y="5429250"/>
          <p14:tracePt t="68157" x="1479550" y="5429250"/>
          <p14:tracePt t="68174" x="1409700" y="5429250"/>
          <p14:tracePt t="68191" x="1289050" y="5429250"/>
          <p14:tracePt t="68208" x="1225550" y="5429250"/>
          <p14:tracePt t="68224" x="1193800" y="5435600"/>
          <p14:tracePt t="68241" x="1181100" y="5435600"/>
          <p14:tracePt t="68384" x="1174750" y="5441950"/>
          <p14:tracePt t="68392" x="1174750" y="5448300"/>
          <p14:tracePt t="68401" x="1174750" y="5454650"/>
          <p14:tracePt t="68408" x="1174750" y="5467350"/>
          <p14:tracePt t="68424" x="1174750" y="5505450"/>
          <p14:tracePt t="68441" x="1174750" y="5543550"/>
          <p14:tracePt t="68457" x="1174750" y="5600700"/>
          <p14:tracePt t="68475" x="1174750" y="5638800"/>
          <p14:tracePt t="68491" x="1174750" y="5676900"/>
          <p14:tracePt t="68507" x="1174750" y="5689600"/>
          <p14:tracePt t="68524" x="1174750" y="5727700"/>
          <p14:tracePt t="68540" x="1174750" y="5753100"/>
          <p14:tracePt t="68557" x="1187450" y="5772150"/>
          <p14:tracePt t="68560" x="1187450" y="5778500"/>
          <p14:tracePt t="68736" x="0" y="0"/>
        </p14:tracePtLst>
        <p14:tracePtLst>
          <p14:tracePt t="69409" x="914400" y="6305550"/>
          <p14:tracePt t="69423" x="920750" y="6305550"/>
          <p14:tracePt t="69448" x="927100" y="6305550"/>
          <p14:tracePt t="69455" x="933450" y="6305550"/>
          <p14:tracePt t="69463" x="939800" y="6305550"/>
          <p14:tracePt t="69474" x="946150" y="6305550"/>
          <p14:tracePt t="69490" x="952500" y="6305550"/>
          <p14:tracePt t="69507" x="958850" y="6305550"/>
          <p14:tracePt t="69524" x="965200" y="6305550"/>
          <p14:tracePt t="69541" x="996950" y="6305550"/>
          <p14:tracePt t="69557" x="1016000" y="6311900"/>
          <p14:tracePt t="69574" x="1041400" y="6324600"/>
          <p14:tracePt t="69591" x="1130300" y="6362700"/>
          <p14:tracePt t="69607" x="1193800" y="6375400"/>
          <p14:tracePt t="69624" x="1250950" y="6381750"/>
          <p14:tracePt t="69641" x="1314450" y="6381750"/>
          <p14:tracePt t="69657" x="1371600" y="6381750"/>
          <p14:tracePt t="69674" x="1409700" y="6381750"/>
          <p14:tracePt t="69691" x="1454150" y="6388100"/>
          <p14:tracePt t="69707" x="1485900" y="6388100"/>
          <p14:tracePt t="69724" x="1517650" y="6388100"/>
          <p14:tracePt t="69741" x="1549400" y="6388100"/>
          <p14:tracePt t="69743" x="1562100" y="6388100"/>
          <p14:tracePt t="69757" x="1593850" y="6388100"/>
          <p14:tracePt t="69774" x="1631950" y="6394450"/>
          <p14:tracePt t="69776" x="1670050" y="6394450"/>
          <p14:tracePt t="69791" x="1720850" y="6407150"/>
          <p14:tracePt t="69807" x="1803400" y="6426200"/>
          <p14:tracePt t="69824" x="1873250" y="6451600"/>
          <p14:tracePt t="69841" x="1943100" y="6457950"/>
          <p14:tracePt t="69857" x="1981200" y="6457950"/>
          <p14:tracePt t="69874" x="2025650" y="6464300"/>
          <p14:tracePt t="69891" x="2095500" y="6464300"/>
          <p14:tracePt t="69907" x="2133600" y="6464300"/>
          <p14:tracePt t="69924" x="2203450" y="6483350"/>
          <p14:tracePt t="69927" x="2235200" y="6483350"/>
          <p14:tracePt t="69941" x="2260600" y="6483350"/>
          <p14:tracePt t="69957" x="2311400" y="6483350"/>
          <p14:tracePt t="69959" x="2330450" y="6483350"/>
          <p14:tracePt t="69974" x="2349500" y="6483350"/>
          <p14:tracePt t="69990" x="2413000" y="6483350"/>
          <p14:tracePt t="70007" x="2476500" y="6483350"/>
          <p14:tracePt t="70024" x="2527300" y="6489700"/>
          <p14:tracePt t="70040" x="2590800" y="6496050"/>
          <p14:tracePt t="70057" x="2641600" y="6496050"/>
          <p14:tracePt t="70073" x="2686050" y="6496050"/>
          <p14:tracePt t="70090" x="2736850" y="6496050"/>
          <p14:tracePt t="70107" x="2774950" y="6496050"/>
          <p14:tracePt t="70124" x="2806700" y="6489700"/>
          <p14:tracePt t="70141" x="2863850" y="6483350"/>
          <p14:tracePt t="70159" x="2927350" y="6483350"/>
          <p14:tracePt t="70174" x="2952750" y="6483350"/>
          <p14:tracePt t="70191" x="2978150" y="6470650"/>
          <p14:tracePt t="70207" x="3009900" y="6464300"/>
          <p14:tracePt t="70224" x="3060700" y="6457950"/>
          <p14:tracePt t="70240" x="3105150" y="6438900"/>
          <p14:tracePt t="70258" x="3143250" y="6432550"/>
          <p14:tracePt t="70274" x="3175000" y="6419850"/>
          <p14:tracePt t="70290" x="3200400" y="6413500"/>
          <p14:tracePt t="70307" x="3225800" y="6407150"/>
          <p14:tracePt t="70324" x="3282950" y="6400800"/>
          <p14:tracePt t="70341" x="3314700" y="6388100"/>
          <p14:tracePt t="70357" x="3359150" y="6381750"/>
          <p14:tracePt t="70374" x="3384550" y="6375400"/>
          <p14:tracePt t="70376" x="3397250" y="6369050"/>
          <p14:tracePt t="70391" x="3435350" y="6369050"/>
          <p14:tracePt t="70407" x="3467100" y="6369050"/>
          <p14:tracePt t="70424" x="3492500" y="6369050"/>
          <p14:tracePt t="70440" x="3517900" y="6362700"/>
          <p14:tracePt t="70457" x="3549650" y="6362700"/>
          <p14:tracePt t="70475" x="3600450" y="6362700"/>
          <p14:tracePt t="70490" x="3638550" y="6356350"/>
          <p14:tracePt t="70507" x="3683000" y="6337300"/>
          <p14:tracePt t="70524" x="3708400" y="6324600"/>
          <p14:tracePt t="70540" x="3752850" y="6311900"/>
          <p14:tracePt t="70557" x="3784600" y="6299200"/>
          <p14:tracePt t="70559" x="3797300" y="6286500"/>
          <p14:tracePt t="70574" x="3829050" y="6280150"/>
          <p14:tracePt t="70590" x="3854450" y="6267450"/>
          <p14:tracePt t="70607" x="3867150" y="6254750"/>
          <p14:tracePt t="70624" x="3879850" y="6242050"/>
          <p14:tracePt t="70640" x="3886200" y="6242050"/>
          <p14:tracePt t="70657" x="3905250" y="6235700"/>
          <p14:tracePt t="70674" x="3911600" y="6229350"/>
          <p14:tracePt t="70831" x="0" y="0"/>
        </p14:tracePtLst>
        <p14:tracePtLst>
          <p14:tracePt t="71479" x="3067050" y="5683250"/>
          <p14:tracePt t="71512" x="3067050" y="5676900"/>
          <p14:tracePt t="71520" x="3073400" y="5676900"/>
          <p14:tracePt t="71527" x="3073400" y="5670550"/>
          <p14:tracePt t="71540" x="3073400" y="5664200"/>
          <p14:tracePt t="71557" x="3073400" y="5651500"/>
          <p14:tracePt t="71574" x="3079750" y="5645150"/>
          <p14:tracePt t="71575" x="3079750" y="5632450"/>
          <p14:tracePt t="71590" x="3079750" y="5607050"/>
          <p14:tracePt t="71607" x="3079750" y="5575300"/>
          <p14:tracePt t="71624" x="3079750" y="5549900"/>
          <p14:tracePt t="71640" x="3079750" y="5518150"/>
          <p14:tracePt t="71657" x="3079750" y="5486400"/>
          <p14:tracePt t="71674" x="3079750" y="5435600"/>
          <p14:tracePt t="71691" x="3073400" y="5391150"/>
          <p14:tracePt t="71707" x="3067050" y="5359400"/>
          <p14:tracePt t="71724" x="3060700" y="5308600"/>
          <p14:tracePt t="71740" x="3048000" y="5270500"/>
          <p14:tracePt t="71757" x="3041650" y="5245100"/>
          <p14:tracePt t="71759" x="3028950" y="5226050"/>
          <p14:tracePt t="71774" x="3028950" y="5207000"/>
          <p14:tracePt t="71790" x="3009900" y="5156200"/>
          <p14:tracePt t="71807" x="2997200" y="5130800"/>
          <p14:tracePt t="71824" x="2978150" y="5105400"/>
          <p14:tracePt t="71840" x="2959100" y="5067300"/>
          <p14:tracePt t="71857" x="2933700" y="5029200"/>
          <p14:tracePt t="71874" x="2914650" y="4997450"/>
          <p14:tracePt t="71890" x="2895600" y="4972050"/>
          <p14:tracePt t="71907" x="2876550" y="4946650"/>
          <p14:tracePt t="71924" x="2832100" y="4908550"/>
          <p14:tracePt t="71940" x="2813050" y="4883150"/>
          <p14:tracePt t="71957" x="2794000" y="4870450"/>
          <p14:tracePt t="71959" x="2762250" y="4845050"/>
          <p14:tracePt t="71974" x="2755900" y="4832350"/>
          <p14:tracePt t="71991" x="2724150" y="4806950"/>
          <p14:tracePt t="72007" x="2698750" y="4787900"/>
          <p14:tracePt t="72024" x="2667000" y="4768850"/>
          <p14:tracePt t="72040" x="2603500" y="4730750"/>
          <p14:tracePt t="72057" x="2552700" y="4705350"/>
          <p14:tracePt t="72074" x="2501900" y="4679950"/>
          <p14:tracePt t="72090" x="2438400" y="4660900"/>
          <p14:tracePt t="72107" x="2406650" y="4654550"/>
          <p14:tracePt t="72124" x="2374900" y="4654550"/>
          <p14:tracePt t="72140" x="2343150" y="4648200"/>
          <p14:tracePt t="72157" x="2311400" y="4648200"/>
          <p14:tracePt t="72174" x="2279650" y="4648200"/>
          <p14:tracePt t="72191" x="2241550" y="4648200"/>
          <p14:tracePt t="72207" x="2222500" y="4648200"/>
          <p14:tracePt t="72224" x="2197100" y="4660900"/>
          <p14:tracePt t="72241" x="2171700" y="4673600"/>
          <p14:tracePt t="72257" x="2146300" y="4686300"/>
          <p14:tracePt t="72274" x="2127250" y="4705350"/>
          <p14:tracePt t="72291" x="2108200" y="4724400"/>
          <p14:tracePt t="72307" x="2095500" y="4749800"/>
          <p14:tracePt t="72324" x="2089150" y="4756150"/>
          <p14:tracePt t="72340" x="2076450" y="4781550"/>
          <p14:tracePt t="72357" x="2070100" y="4813300"/>
          <p14:tracePt t="72374" x="2063750" y="4851400"/>
          <p14:tracePt t="72375" x="2063750" y="4870450"/>
          <p14:tracePt t="72391" x="2057400" y="4902200"/>
          <p14:tracePt t="72407" x="2057400" y="4933950"/>
          <p14:tracePt t="72424" x="2057400" y="4959350"/>
          <p14:tracePt t="72440" x="2057400" y="4991100"/>
          <p14:tracePt t="72457" x="2057400" y="5016500"/>
          <p14:tracePt t="72474" x="2057400" y="5048250"/>
          <p14:tracePt t="72491" x="2057400" y="5060950"/>
          <p14:tracePt t="72507" x="2057400" y="5099050"/>
          <p14:tracePt t="72524" x="2057400" y="5118100"/>
          <p14:tracePt t="72540" x="2057400" y="5137150"/>
          <p14:tracePt t="72557" x="2057400" y="5156200"/>
          <p14:tracePt t="72559" x="2057400" y="5162550"/>
          <p14:tracePt t="72574" x="2057400" y="5168900"/>
          <p14:tracePt t="72591" x="2057400" y="5200650"/>
          <p14:tracePt t="72607" x="2051050" y="5226050"/>
          <p14:tracePt t="72624" x="2044700" y="5245100"/>
          <p14:tracePt t="72640" x="2025650" y="5276850"/>
          <p14:tracePt t="72657" x="2019300" y="5295900"/>
          <p14:tracePt t="72674" x="2006600" y="5321300"/>
          <p14:tracePt t="72691" x="1993900" y="5346700"/>
          <p14:tracePt t="72707" x="1981200" y="5372100"/>
          <p14:tracePt t="72724" x="1968500" y="5403850"/>
          <p14:tracePt t="72740" x="1949450" y="5435600"/>
          <p14:tracePt t="72757" x="1930400" y="5480050"/>
          <p14:tracePt t="72776" x="1911350" y="5518150"/>
          <p14:tracePt t="72791" x="1905000" y="5537200"/>
          <p14:tracePt t="72807" x="1892300" y="5562600"/>
          <p14:tracePt t="72824" x="1879600" y="5588000"/>
          <p14:tracePt t="72840" x="1873250" y="5600700"/>
          <p14:tracePt t="72857" x="1854200" y="5626100"/>
          <p14:tracePt t="72874" x="1841500" y="5651500"/>
          <p14:tracePt t="72890" x="1828800" y="5657850"/>
          <p14:tracePt t="72907" x="1816100" y="5683250"/>
          <p14:tracePt t="72924" x="1809750" y="5708650"/>
          <p14:tracePt t="72940" x="1803400" y="5727700"/>
          <p14:tracePt t="72957" x="1797050" y="5740400"/>
          <p14:tracePt t="72974" x="1797050" y="5759450"/>
          <p14:tracePt t="72976" x="1797050" y="5778500"/>
          <p14:tracePt t="72991" x="1784350" y="5797550"/>
          <p14:tracePt t="73007" x="1784350" y="5822950"/>
          <p14:tracePt t="73024" x="1784350" y="5835650"/>
          <p14:tracePt t="73040" x="1778000" y="5854700"/>
          <p14:tracePt t="73057" x="1771650" y="5873750"/>
          <p14:tracePt t="73074" x="1771650" y="5899150"/>
          <p14:tracePt t="73090" x="1771650" y="5924550"/>
          <p14:tracePt t="73107" x="1771650" y="5943600"/>
          <p14:tracePt t="73124" x="1771650" y="5969000"/>
          <p14:tracePt t="73140" x="1771650" y="6013450"/>
          <p14:tracePt t="73157" x="1778000" y="6045200"/>
          <p14:tracePt t="73158" x="1784350" y="6064250"/>
          <p14:tracePt t="73174" x="1790700" y="6076950"/>
          <p14:tracePt t="73190" x="1797050" y="6115050"/>
          <p14:tracePt t="73207" x="1809750" y="6127750"/>
          <p14:tracePt t="73224" x="1809750" y="6146800"/>
          <p14:tracePt t="73240" x="1822450" y="6159500"/>
          <p14:tracePt t="73257" x="1835150" y="6172200"/>
          <p14:tracePt t="73274" x="1841500" y="6178550"/>
          <p14:tracePt t="73291" x="1854200" y="6191250"/>
          <p14:tracePt t="73307" x="1866900" y="6210300"/>
          <p14:tracePt t="73324" x="1898650" y="6229350"/>
          <p14:tracePt t="73340" x="1905000" y="6242050"/>
          <p14:tracePt t="73357" x="1930400" y="6248400"/>
          <p14:tracePt t="73374" x="1949450" y="6261100"/>
          <p14:tracePt t="73375" x="1962150" y="6267450"/>
          <p14:tracePt t="73391" x="1981200" y="6280150"/>
          <p14:tracePt t="73407" x="2000250" y="6280150"/>
          <p14:tracePt t="73424" x="2019300" y="6292850"/>
          <p14:tracePt t="73441" x="2057400" y="6299200"/>
          <p14:tracePt t="73458" x="2063750" y="6305550"/>
          <p14:tracePt t="73474" x="2082800" y="6305550"/>
          <p14:tracePt t="73491" x="2114550" y="6324600"/>
          <p14:tracePt t="73507" x="2139950" y="6324600"/>
          <p14:tracePt t="73524" x="2165350" y="6324600"/>
          <p14:tracePt t="73540" x="2216150" y="6330950"/>
          <p14:tracePt t="73557" x="2241550" y="6330950"/>
          <p14:tracePt t="73574" x="2279650" y="6330950"/>
          <p14:tracePt t="73576" x="2305050" y="6330950"/>
          <p14:tracePt t="73591" x="2349500" y="6330950"/>
          <p14:tracePt t="73607" x="2374900" y="6330950"/>
          <p14:tracePt t="73624" x="2432050" y="6330950"/>
          <p14:tracePt t="73640" x="2463800" y="6330950"/>
          <p14:tracePt t="73657" x="2495550" y="6311900"/>
          <p14:tracePt t="73674" x="2527300" y="6311900"/>
          <p14:tracePt t="73691" x="2559050" y="6305550"/>
          <p14:tracePt t="73707" x="2597150" y="6299200"/>
          <p14:tracePt t="73724" x="2622550" y="6299200"/>
          <p14:tracePt t="73741" x="2667000" y="6299200"/>
          <p14:tracePt t="73757" x="2705100" y="6299200"/>
          <p14:tracePt t="73758" x="2724150" y="6292850"/>
          <p14:tracePt t="73774" x="2736850" y="6286500"/>
          <p14:tracePt t="73790" x="2800350" y="6267450"/>
          <p14:tracePt t="73807" x="2838450" y="6261100"/>
          <p14:tracePt t="73824" x="2851150" y="6248400"/>
          <p14:tracePt t="73840" x="2863850" y="6229350"/>
          <p14:tracePt t="73857" x="2895600" y="6210300"/>
          <p14:tracePt t="73874" x="2901950" y="6197600"/>
          <p14:tracePt t="73890" x="2921000" y="6178550"/>
          <p14:tracePt t="73907" x="2927350" y="6172200"/>
          <p14:tracePt t="73923" x="2952750" y="6140450"/>
          <p14:tracePt t="73940" x="2959100" y="6121400"/>
          <p14:tracePt t="73957" x="2971800" y="6096000"/>
          <p14:tracePt t="73974" x="2978150" y="6089650"/>
          <p14:tracePt t="73975" x="2978150" y="6083300"/>
          <p14:tracePt t="73991" x="2978150" y="6076950"/>
          <p14:tracePt t="74008" x="2978150" y="6070600"/>
          <p14:tracePt t="74024" x="2978150" y="6051550"/>
          <p14:tracePt t="74041" x="2978150" y="6026150"/>
          <p14:tracePt t="74057" x="2984500" y="5994400"/>
          <p14:tracePt t="74074" x="2984500" y="5956300"/>
          <p14:tracePt t="74090" x="2984500" y="5911850"/>
          <p14:tracePt t="74107" x="2984500" y="5873750"/>
          <p14:tracePt t="74124" x="2978150" y="5822950"/>
          <p14:tracePt t="74140" x="2965450" y="5791200"/>
          <p14:tracePt t="74157" x="2959100" y="5753100"/>
          <p14:tracePt t="74158" x="2952750" y="5734050"/>
          <p14:tracePt t="74174" x="2933700" y="5702300"/>
          <p14:tracePt t="74190" x="2914650" y="5657850"/>
          <p14:tracePt t="74207" x="2895600" y="5626100"/>
          <p14:tracePt t="74224" x="2882900" y="5588000"/>
          <p14:tracePt t="74240" x="2857500" y="5556250"/>
          <p14:tracePt t="74257" x="2838450" y="5511800"/>
          <p14:tracePt t="74274" x="2825750" y="5480050"/>
          <p14:tracePt t="74291" x="2806700" y="5435600"/>
          <p14:tracePt t="74307" x="2787650" y="5403850"/>
          <p14:tracePt t="74324" x="2774950" y="5384800"/>
          <p14:tracePt t="74341" x="2762250" y="5359400"/>
          <p14:tracePt t="74357" x="2749550" y="5327650"/>
          <p14:tracePt t="74359" x="2743200" y="5314950"/>
          <p14:tracePt t="74374" x="2736850" y="5314950"/>
          <p14:tracePt t="74390" x="2717800" y="5270500"/>
          <p14:tracePt t="74407" x="2692400" y="5232400"/>
          <p14:tracePt t="74424" x="2673350" y="5200650"/>
          <p14:tracePt t="74440" x="2660650" y="5175250"/>
          <p14:tracePt t="74457" x="2635250" y="5143500"/>
          <p14:tracePt t="74474" x="2628900" y="5130800"/>
          <p14:tracePt t="74936" x="0" y="0"/>
        </p14:tracePtLst>
        <p14:tracePtLst>
          <p14:tracePt t="126999" x="3613150" y="2025650"/>
          <p14:tracePt t="127231" x="3613150" y="2019300"/>
          <p14:tracePt t="127239" x="3613150" y="2012950"/>
          <p14:tracePt t="127247" x="3613150" y="2006600"/>
          <p14:tracePt t="127257" x="3613150" y="2000250"/>
          <p14:tracePt t="127273" x="3606800" y="1987550"/>
          <p14:tracePt t="127289" x="3606800" y="1955800"/>
          <p14:tracePt t="127306" x="3600450" y="1930400"/>
          <p14:tracePt t="127323" x="3594100" y="1892300"/>
          <p14:tracePt t="127339" x="3587750" y="1879600"/>
          <p14:tracePt t="127356" x="3581400" y="1854200"/>
          <p14:tracePt t="127373" x="3568700" y="1816100"/>
          <p14:tracePt t="127389" x="3549650" y="1790700"/>
          <p14:tracePt t="127406" x="3524250" y="1733550"/>
          <p14:tracePt t="127423" x="3505200" y="1695450"/>
          <p14:tracePt t="127440" x="3486150" y="1670050"/>
          <p14:tracePt t="127456" x="3460750" y="1625600"/>
          <p14:tracePt t="127473" x="3435350" y="1581150"/>
          <p14:tracePt t="127489" x="3429000" y="1568450"/>
          <p14:tracePt t="127506" x="3416300" y="1536700"/>
          <p14:tracePt t="127523" x="3384550" y="1517650"/>
          <p14:tracePt t="127539" x="3333750" y="1479550"/>
          <p14:tracePt t="127556" x="3263900" y="1435100"/>
          <p14:tracePt t="127573" x="3162300" y="1371600"/>
          <p14:tracePt t="127589" x="3073400" y="1327150"/>
          <p14:tracePt t="127592" x="3041650" y="1314450"/>
          <p14:tracePt t="127606" x="3009900" y="1295400"/>
          <p14:tracePt t="127623" x="2863850" y="1257300"/>
          <p14:tracePt t="127640" x="2730500" y="1244600"/>
          <p14:tracePt t="127656" x="2635250" y="1244600"/>
          <p14:tracePt t="127673" x="2552700" y="1244600"/>
          <p14:tracePt t="127689" x="2419350" y="1244600"/>
          <p14:tracePt t="127706" x="2343150" y="1257300"/>
          <p14:tracePt t="127723" x="2260600" y="1270000"/>
          <p14:tracePt t="127739" x="2152650" y="1289050"/>
          <p14:tracePt t="127756" x="2082800" y="1289050"/>
          <p14:tracePt t="127773" x="1987550" y="1314450"/>
          <p14:tracePt t="127774" x="1968500" y="1320800"/>
          <p14:tracePt t="127790" x="1917700" y="1339850"/>
          <p14:tracePt t="127806" x="1860550" y="1358900"/>
          <p14:tracePt t="127807" x="1790700" y="1377950"/>
          <p14:tracePt t="127823" x="1682750" y="1422400"/>
          <p14:tracePt t="127839" x="1606550" y="1466850"/>
          <p14:tracePt t="127856" x="1536700" y="1498600"/>
          <p14:tracePt t="127873" x="1466850" y="1530350"/>
          <p14:tracePt t="127889" x="1422400" y="1562100"/>
          <p14:tracePt t="127906" x="1365250" y="1587500"/>
          <p14:tracePt t="127923" x="1320800" y="1612900"/>
          <p14:tracePt t="127939" x="1270000" y="1651000"/>
          <p14:tracePt t="127956" x="1244600" y="1682750"/>
          <p14:tracePt t="127973" x="1212850" y="1727200"/>
          <p14:tracePt t="127989" x="1181100" y="1790700"/>
          <p14:tracePt t="128006" x="1149350" y="1828800"/>
          <p14:tracePt t="128007" x="1130300" y="1860550"/>
          <p14:tracePt t="128024" x="1117600" y="1892300"/>
          <p14:tracePt t="128039" x="1104900" y="1930400"/>
          <p14:tracePt t="128056" x="1073150" y="1974850"/>
          <p14:tracePt t="128074" x="1054100" y="2019300"/>
          <p14:tracePt t="128090" x="1022350" y="2082800"/>
          <p14:tracePt t="128106" x="1003300" y="2120900"/>
          <p14:tracePt t="128123" x="984250" y="2184400"/>
          <p14:tracePt t="128139" x="952500" y="2266950"/>
          <p14:tracePt t="128142" x="933450" y="2324100"/>
          <p14:tracePt t="128156" x="927100" y="2336800"/>
          <p14:tracePt t="128173" x="920750" y="2387600"/>
          <p14:tracePt t="128189" x="901700" y="2470150"/>
          <p14:tracePt t="128191" x="901700" y="2508250"/>
          <p14:tracePt t="128206" x="901700" y="2578100"/>
          <p14:tracePt t="128223" x="882650" y="2692400"/>
          <p14:tracePt t="128240" x="876300" y="2781300"/>
          <p14:tracePt t="128256" x="876300" y="2857500"/>
          <p14:tracePt t="128273" x="876300" y="2959100"/>
          <p14:tracePt t="128290" x="869950" y="3028950"/>
          <p14:tracePt t="128306" x="850900" y="3117850"/>
          <p14:tracePt t="128323" x="844550" y="3200400"/>
          <p14:tracePt t="128339" x="844550" y="3257550"/>
          <p14:tracePt t="128356" x="838200" y="3346450"/>
          <p14:tracePt t="128373" x="838200" y="3409950"/>
          <p14:tracePt t="128389" x="838200" y="3498850"/>
          <p14:tracePt t="128406" x="838200" y="3594100"/>
          <p14:tracePt t="128407" x="838200" y="3638550"/>
          <p14:tracePt t="128423" x="863600" y="3708400"/>
          <p14:tracePt t="128440" x="882650" y="3778250"/>
          <p14:tracePt t="128456" x="927100" y="3867150"/>
          <p14:tracePt t="128473" x="965200" y="3943350"/>
          <p14:tracePt t="128489" x="1003300" y="4019550"/>
          <p14:tracePt t="128506" x="1028700" y="4076700"/>
          <p14:tracePt t="128523" x="1054100" y="4140200"/>
          <p14:tracePt t="128540" x="1079500" y="4184650"/>
          <p14:tracePt t="128556" x="1117600" y="4241800"/>
          <p14:tracePt t="128573" x="1149350" y="4298950"/>
          <p14:tracePt t="128589" x="1181100" y="4330700"/>
          <p14:tracePt t="128590" x="1219200" y="4356100"/>
          <p14:tracePt t="128606" x="1270000" y="4387850"/>
          <p14:tracePt t="128623" x="1333500" y="4406900"/>
          <p14:tracePt t="128640" x="1384300" y="4425950"/>
          <p14:tracePt t="128656" x="1441450" y="4432300"/>
          <p14:tracePt t="128673" x="1498600" y="4438650"/>
          <p14:tracePt t="128689" x="1587500" y="4445000"/>
          <p14:tracePt t="128706" x="1657350" y="4445000"/>
          <p14:tracePt t="128723" x="1758950" y="4445000"/>
          <p14:tracePt t="128740" x="1892300" y="4445000"/>
          <p14:tracePt t="128756" x="2006600" y="4445000"/>
          <p14:tracePt t="128773" x="2120900" y="4432300"/>
          <p14:tracePt t="128789" x="2266950" y="4425950"/>
          <p14:tracePt t="128791" x="2292350" y="4419600"/>
          <p14:tracePt t="128807" x="2362200" y="4400550"/>
          <p14:tracePt t="128823" x="2482850" y="4343400"/>
          <p14:tracePt t="128839" x="2565400" y="4292600"/>
          <p14:tracePt t="128856" x="2686050" y="4222750"/>
          <p14:tracePt t="128873" x="2730500" y="4178300"/>
          <p14:tracePt t="128889" x="2787650" y="4095750"/>
          <p14:tracePt t="128906" x="2844800" y="3956050"/>
          <p14:tracePt t="128923" x="2908300" y="3810000"/>
          <p14:tracePt t="128939" x="2990850" y="3632200"/>
          <p14:tracePt t="128957" x="3067050" y="3448050"/>
          <p14:tracePt t="128973" x="3124200" y="3289300"/>
          <p14:tracePt t="128975" x="3143250" y="3232150"/>
          <p14:tracePt t="128989" x="3175000" y="3143250"/>
          <p14:tracePt t="129007" x="3232150" y="2908300"/>
          <p14:tracePt t="129023" x="3263900" y="2749550"/>
          <p14:tracePt t="129040" x="3270250" y="2571750"/>
          <p14:tracePt t="129056" x="3270250" y="2451100"/>
          <p14:tracePt t="129073" x="3282950" y="2273300"/>
          <p14:tracePt t="129089" x="3270250" y="2133600"/>
          <p14:tracePt t="129107" x="3257550" y="2012950"/>
          <p14:tracePt t="129123" x="3206750" y="1854200"/>
          <p14:tracePt t="129139" x="3175000" y="1746250"/>
          <p14:tracePt t="129156" x="3155950" y="1701800"/>
          <p14:tracePt t="129173" x="3117850" y="1612900"/>
          <p14:tracePt t="129189" x="3041650" y="1511300"/>
          <p14:tracePt t="129190" x="3028950" y="1479550"/>
          <p14:tracePt t="129206" x="2946400" y="1384300"/>
          <p14:tracePt t="129223" x="2882900" y="1314450"/>
          <p14:tracePt t="129239" x="2800350" y="1219200"/>
          <p14:tracePt t="129256" x="2736850" y="1130300"/>
          <p14:tracePt t="129273" x="2667000" y="1054100"/>
          <p14:tracePt t="129290" x="2584450" y="971550"/>
          <p14:tracePt t="129306" x="2495550" y="927100"/>
          <p14:tracePt t="129323" x="2419350" y="889000"/>
          <p14:tracePt t="129339" x="2324100" y="863600"/>
          <p14:tracePt t="129357" x="2241550" y="857250"/>
          <p14:tracePt t="129373" x="2146300" y="844550"/>
          <p14:tracePt t="129389" x="2057400" y="844550"/>
          <p14:tracePt t="129406" x="1962150" y="844550"/>
          <p14:tracePt t="129423" x="1898650" y="850900"/>
          <p14:tracePt t="129439" x="1828800" y="882650"/>
          <p14:tracePt t="129456" x="1752600" y="914400"/>
          <p14:tracePt t="129473" x="1682750" y="920750"/>
          <p14:tracePt t="129489" x="1619250" y="958850"/>
          <p14:tracePt t="129506" x="1581150" y="977900"/>
          <p14:tracePt t="129523" x="1536700" y="1003300"/>
          <p14:tracePt t="129539" x="1492250" y="1022350"/>
          <p14:tracePt t="129556" x="1416050" y="1073150"/>
          <p14:tracePt t="129573" x="1365250" y="1111250"/>
          <p14:tracePt t="129589" x="1289050" y="1162050"/>
          <p14:tracePt t="129590" x="1244600" y="1200150"/>
          <p14:tracePt t="129606" x="1219200" y="1231900"/>
          <p14:tracePt t="129623" x="1130300" y="1333500"/>
          <p14:tracePt t="129639" x="1073150" y="1390650"/>
          <p14:tracePt t="129656" x="1022350" y="1473200"/>
          <p14:tracePt t="129672" x="971550" y="1562100"/>
          <p14:tracePt t="129689" x="927100" y="1638300"/>
          <p14:tracePt t="129706" x="876300" y="1733550"/>
          <p14:tracePt t="129723" x="825500" y="1822450"/>
          <p14:tracePt t="129739" x="762000" y="1911350"/>
          <p14:tracePt t="129756" x="717550" y="2012950"/>
          <p14:tracePt t="129773" x="660400" y="2101850"/>
          <p14:tracePt t="129789" x="622300" y="2178050"/>
          <p14:tracePt t="129806" x="558800" y="2292350"/>
          <p14:tracePt t="129806" x="539750" y="2336800"/>
          <p14:tracePt t="129823" x="508000" y="2425700"/>
          <p14:tracePt t="129839" x="463550" y="2489200"/>
          <p14:tracePt t="129856" x="425450" y="2584450"/>
          <p14:tracePt t="129873" x="400050" y="2667000"/>
          <p14:tracePt t="129889" x="355600" y="2781300"/>
          <p14:tracePt t="129906" x="336550" y="2876550"/>
          <p14:tracePt t="129923" x="330200" y="2971800"/>
          <p14:tracePt t="129939" x="330200" y="3092450"/>
          <p14:tracePt t="129956" x="330200" y="3194050"/>
          <p14:tracePt t="129973" x="330200" y="3308350"/>
          <p14:tracePt t="129989" x="330200" y="3416300"/>
          <p14:tracePt t="130006" x="330200" y="3486150"/>
          <p14:tracePt t="130007" x="330200" y="3536950"/>
          <p14:tracePt t="130023" x="336550" y="3594100"/>
          <p14:tracePt t="130039" x="355600" y="3663950"/>
          <p14:tracePt t="130056" x="387350" y="3727450"/>
          <p14:tracePt t="130073" x="406400" y="3778250"/>
          <p14:tracePt t="130089" x="419100" y="3822700"/>
          <p14:tracePt t="130106" x="450850" y="3854450"/>
          <p14:tracePt t="130123" x="469900" y="3905250"/>
          <p14:tracePt t="130139" x="501650" y="3943350"/>
          <p14:tracePt t="130142" x="520700" y="3981450"/>
          <p14:tracePt t="130156" x="539750" y="3994150"/>
          <p14:tracePt t="130173" x="558800" y="4038600"/>
          <p14:tracePt t="130189" x="635000" y="4083050"/>
          <p14:tracePt t="130191" x="679450" y="4121150"/>
          <p14:tracePt t="130206" x="711200" y="4140200"/>
          <p14:tracePt t="130223" x="819150" y="4203700"/>
          <p14:tracePt t="130239" x="857250" y="4235450"/>
          <p14:tracePt t="130257" x="908050" y="4273550"/>
          <p14:tracePt t="130273" x="952500" y="4292600"/>
          <p14:tracePt t="130291" x="1003300" y="4311650"/>
          <p14:tracePt t="130306" x="1073150" y="4337050"/>
          <p14:tracePt t="130323" x="1130300" y="4343400"/>
          <p14:tracePt t="130339" x="1212850" y="4356100"/>
          <p14:tracePt t="130356" x="1295400" y="4362450"/>
          <p14:tracePt t="130373" x="1390650" y="4387850"/>
          <p14:tracePt t="130375" x="1454150" y="4394200"/>
          <p14:tracePt t="130389" x="1511300" y="4406900"/>
          <p14:tracePt t="130406" x="1663700" y="4406900"/>
          <p14:tracePt t="130423" x="1765300" y="4406900"/>
          <p14:tracePt t="130440" x="1898650" y="4400550"/>
          <p14:tracePt t="130456" x="1987550" y="4387850"/>
          <p14:tracePt t="130473" x="2063750" y="4356100"/>
          <p14:tracePt t="130489" x="2108200" y="4330700"/>
          <p14:tracePt t="130506" x="2114550" y="4324350"/>
          <p14:tracePt t="130672" x="0" y="0"/>
        </p14:tracePtLst>
        <p14:tracePtLst>
          <p14:tracePt t="137664" x="1009650" y="3651250"/>
          <p14:tracePt t="137687" x="1009650" y="3657600"/>
          <p14:tracePt t="137695" x="996950" y="3657600"/>
          <p14:tracePt t="137719" x="996950" y="3663950"/>
          <p14:tracePt t="137727" x="990600" y="3663950"/>
          <p14:tracePt t="137743" x="990600" y="3670300"/>
          <p14:tracePt t="137759" x="977900" y="3670300"/>
          <p14:tracePt t="137772" x="971550" y="3670300"/>
          <p14:tracePt t="137789" x="971550" y="3683000"/>
          <p14:tracePt t="137806" x="965200" y="3683000"/>
          <p14:tracePt t="137807" x="958850" y="3683000"/>
          <p14:tracePt t="137823" x="946150" y="3695700"/>
          <p14:tracePt t="137839" x="933450" y="3708400"/>
          <p14:tracePt t="137856" x="927100" y="3721100"/>
          <p14:tracePt t="137873" x="914400" y="3727450"/>
          <p14:tracePt t="137889" x="901700" y="3733800"/>
          <p14:tracePt t="137906" x="895350" y="3746500"/>
          <p14:tracePt t="137923" x="895350" y="3759200"/>
          <p14:tracePt t="137939" x="895350" y="3771900"/>
          <p14:tracePt t="137956" x="889000" y="3797300"/>
          <p14:tracePt t="137973" x="889000" y="3829050"/>
          <p14:tracePt t="137989" x="889000" y="3854450"/>
          <p14:tracePt t="137992" x="889000" y="3867150"/>
          <p14:tracePt t="138006" x="889000" y="3879850"/>
          <p14:tracePt t="138023" x="889000" y="3905250"/>
          <p14:tracePt t="138039" x="895350" y="3924300"/>
          <p14:tracePt t="138056" x="908050" y="3930650"/>
          <p14:tracePt t="138073" x="920750" y="3949700"/>
          <p14:tracePt t="138089" x="939800" y="3968750"/>
          <p14:tracePt t="138106" x="958850" y="3994150"/>
          <p14:tracePt t="138123" x="977900" y="4013200"/>
          <p14:tracePt t="138139" x="1003300" y="4032250"/>
          <p14:tracePt t="138156" x="1028700" y="4044950"/>
          <p14:tracePt t="138173" x="1054100" y="4057650"/>
          <p14:tracePt t="138189" x="1098550" y="4083050"/>
          <p14:tracePt t="138192" x="1111250" y="4095750"/>
          <p14:tracePt t="138206" x="1123950" y="4102100"/>
          <p14:tracePt t="138223" x="1181100" y="4114800"/>
          <p14:tracePt t="138239" x="1212850" y="4121150"/>
          <p14:tracePt t="138256" x="1238250" y="4127500"/>
          <p14:tracePt t="138273" x="1276350" y="4133850"/>
          <p14:tracePt t="138290" x="1327150" y="4146550"/>
          <p14:tracePt t="138306" x="1365250" y="4152900"/>
          <p14:tracePt t="138323" x="1403350" y="4159250"/>
          <p14:tracePt t="138339" x="1435100" y="4165600"/>
          <p14:tracePt t="138356" x="1479550" y="4178300"/>
          <p14:tracePt t="138372" x="1511300" y="4191000"/>
          <p14:tracePt t="138375" x="1530350" y="4191000"/>
          <p14:tracePt t="138389" x="1555750" y="4191000"/>
          <p14:tracePt t="138406" x="1587500" y="4191000"/>
          <p14:tracePt t="138407" x="1606550" y="4191000"/>
          <p14:tracePt t="138423" x="1631950" y="4191000"/>
          <p14:tracePt t="138439" x="1670050" y="4197350"/>
          <p14:tracePt t="138456" x="1695450" y="4197350"/>
          <p14:tracePt t="138473" x="1727200" y="4197350"/>
          <p14:tracePt t="138489" x="1739900" y="4197350"/>
          <p14:tracePt t="138506" x="1771650" y="4197350"/>
          <p14:tracePt t="138522" x="1828800" y="4197350"/>
          <p14:tracePt t="138539" x="1873250" y="4197350"/>
          <p14:tracePt t="138556" x="1943100" y="4197350"/>
          <p14:tracePt t="138573" x="2019300" y="4197350"/>
          <p14:tracePt t="138589" x="2063750" y="4197350"/>
          <p14:tracePt t="138606" x="2095500" y="4184650"/>
          <p14:tracePt t="138622" x="2133600" y="4171950"/>
          <p14:tracePt t="138639" x="2146300" y="4159250"/>
          <p14:tracePt t="138656" x="2152650" y="4152900"/>
          <p14:tracePt t="138673" x="2165350" y="4127500"/>
          <p14:tracePt t="138689" x="2171700" y="4127500"/>
          <p14:tracePt t="138706" x="2184400" y="4108450"/>
          <p14:tracePt t="138723" x="2190750" y="4070350"/>
          <p14:tracePt t="138739" x="2203450" y="4044950"/>
          <p14:tracePt t="138756" x="2216150" y="4000500"/>
          <p14:tracePt t="138772" x="2216150" y="3956050"/>
          <p14:tracePt t="138789" x="2216150" y="3930650"/>
          <p14:tracePt t="138806" x="2216150" y="3898900"/>
          <p14:tracePt t="138807" x="2216150" y="3886200"/>
          <p14:tracePt t="138823" x="2216150" y="3854450"/>
          <p14:tracePt t="138839" x="2216150" y="3797300"/>
          <p14:tracePt t="138856" x="2197100" y="3759200"/>
          <p14:tracePt t="138872" x="2184400" y="3702050"/>
          <p14:tracePt t="138889" x="2165350" y="3651250"/>
          <p14:tracePt t="138906" x="2152650" y="3606800"/>
          <p14:tracePt t="138922" x="2146300" y="3575050"/>
          <p14:tracePt t="138939" x="2139950" y="3549650"/>
          <p14:tracePt t="138956" x="2139950" y="3543300"/>
          <p14:tracePt t="138973" x="2133600" y="3536950"/>
          <p14:tracePt t="139176" x="0" y="0"/>
        </p14:tracePtLst>
        <p14:tracePtLst>
          <p14:tracePt t="139703" x="908050" y="2832100"/>
          <p14:tracePt t="139880" x="908050" y="2819400"/>
          <p14:tracePt t="139888" x="908050" y="2806700"/>
          <p14:tracePt t="139895" x="908050" y="2794000"/>
          <p14:tracePt t="139906" x="908050" y="2781300"/>
          <p14:tracePt t="139922" x="908050" y="2755900"/>
          <p14:tracePt t="139939" x="914400" y="2736850"/>
          <p14:tracePt t="139956" x="920750" y="2730500"/>
          <p14:tracePt t="139975" x="920750" y="2724150"/>
          <p14:tracePt t="140007" x="920750" y="2717800"/>
          <p14:tracePt t="140023" x="920750" y="2711450"/>
          <p14:tracePt t="140031" x="927100" y="2711450"/>
          <p14:tracePt t="140039" x="927100" y="2705100"/>
          <p14:tracePt t="140056" x="939800" y="2698750"/>
          <p14:tracePt t="140072" x="958850" y="2692400"/>
          <p14:tracePt t="140089" x="984250" y="2692400"/>
          <p14:tracePt t="140106" x="1009650" y="2692400"/>
          <p14:tracePt t="140123" x="1035050" y="2686050"/>
          <p14:tracePt t="140139" x="1041400" y="2686050"/>
          <p14:tracePt t="140156" x="1085850" y="2686050"/>
          <p14:tracePt t="140172" x="1111250" y="2686050"/>
          <p14:tracePt t="140189" x="1117600" y="2686050"/>
          <p14:tracePt t="140190" x="1123950" y="2686050"/>
          <p14:tracePt t="140206" x="1130300" y="2686050"/>
          <p14:tracePt t="140223" x="1149350" y="2686050"/>
          <p14:tracePt t="140239" x="1155700" y="2686050"/>
          <p14:tracePt t="140256" x="1168400" y="2686050"/>
          <p14:tracePt t="140273" x="1181100" y="2679700"/>
          <p14:tracePt t="140289" x="1206500" y="2667000"/>
          <p14:tracePt t="140306" x="1212850" y="2667000"/>
          <p14:tracePt t="140322" x="1231900" y="2667000"/>
          <p14:tracePt t="140339" x="1257300" y="2660650"/>
          <p14:tracePt t="140356" x="1289050" y="2654300"/>
          <p14:tracePt t="140373" x="1333500" y="2635250"/>
          <p14:tracePt t="140375" x="1352550" y="2635250"/>
          <p14:tracePt t="140389" x="1371600" y="2635250"/>
          <p14:tracePt t="140406" x="1416050" y="2628900"/>
          <p14:tracePt t="140407" x="1441450" y="2622550"/>
          <p14:tracePt t="140423" x="1485900" y="2616200"/>
          <p14:tracePt t="140440" x="1524000" y="2609850"/>
          <p14:tracePt t="140456" x="1555750" y="2597150"/>
          <p14:tracePt t="140473" x="1600200" y="2597150"/>
          <p14:tracePt t="140489" x="1651000" y="2590800"/>
          <p14:tracePt t="140506" x="1701800" y="2584450"/>
          <p14:tracePt t="140522" x="1746250" y="2584450"/>
          <p14:tracePt t="140539" x="1771650" y="2578100"/>
          <p14:tracePt t="140556" x="1809750" y="2578100"/>
          <p14:tracePt t="140572" x="1822450" y="2578100"/>
          <p14:tracePt t="140590" x="1866900" y="2578100"/>
          <p14:tracePt t="140606" x="1879600" y="2578100"/>
          <p14:tracePt t="140622" x="1917700" y="2578100"/>
          <p14:tracePt t="140639" x="1930400" y="2590800"/>
          <p14:tracePt t="140656" x="1943100" y="2590800"/>
          <p14:tracePt t="140672" x="1955800" y="2603500"/>
          <p14:tracePt t="140689" x="1981200" y="2622550"/>
          <p14:tracePt t="140706" x="2019300" y="2647950"/>
          <p14:tracePt t="140723" x="2057400" y="2686050"/>
          <p14:tracePt t="140739" x="2101850" y="2724150"/>
          <p14:tracePt t="140756" x="2139950" y="2787650"/>
          <p14:tracePt t="140772" x="2159000" y="2819400"/>
          <p14:tracePt t="140789" x="2184400" y="2857500"/>
          <p14:tracePt t="140790" x="2190750" y="2876550"/>
          <p14:tracePt t="140806" x="2203450" y="2901950"/>
          <p14:tracePt t="140823" x="2216150" y="2946400"/>
          <p14:tracePt t="140839" x="2216150" y="2965450"/>
          <p14:tracePt t="140856" x="2222500" y="2978150"/>
          <p14:tracePt t="140872" x="2228850" y="2984500"/>
          <p14:tracePt t="140975" x="2228850" y="2978150"/>
          <p14:tracePt t="140983" x="2235200" y="2971800"/>
          <p14:tracePt t="140991" x="2241550" y="2946400"/>
          <p14:tracePt t="141006" x="2241550" y="2927350"/>
          <p14:tracePt t="141023" x="2241550" y="2851150"/>
          <p14:tracePt t="141039" x="2203450" y="2774950"/>
          <p14:tracePt t="141056" x="2178050" y="2730500"/>
          <p14:tracePt t="141072" x="2101850" y="2673350"/>
          <p14:tracePt t="141089" x="2038350" y="2635250"/>
          <p14:tracePt t="141106" x="1949450" y="2590800"/>
          <p14:tracePt t="141122" x="1866900" y="2565400"/>
          <p14:tracePt t="141139" x="1790700" y="2540000"/>
          <p14:tracePt t="141156" x="1695450" y="2508250"/>
          <p14:tracePt t="141173" x="1619250" y="2470150"/>
          <p14:tracePt t="141189" x="1555750" y="2476500"/>
          <p14:tracePt t="141190" x="1517650" y="2457450"/>
          <p14:tracePt t="141206" x="1460500" y="2451100"/>
          <p14:tracePt t="141223" x="1390650" y="2438400"/>
          <p14:tracePt t="141239" x="1339850" y="2438400"/>
          <p14:tracePt t="141256" x="1295400" y="2438400"/>
          <p14:tracePt t="141272" x="1250950" y="2438400"/>
          <p14:tracePt t="141290" x="1219200" y="2444750"/>
          <p14:tracePt t="141306" x="1174750" y="2451100"/>
          <p14:tracePt t="141322" x="1143000" y="2470150"/>
          <p14:tracePt t="141340" x="1092200" y="2476500"/>
          <p14:tracePt t="141356" x="1047750" y="2489200"/>
          <p14:tracePt t="141372" x="1035050" y="2495550"/>
          <p14:tracePt t="141389" x="1022350" y="2489200"/>
          <p14:tracePt t="141390" x="1016000" y="2489200"/>
          <p14:tracePt t="141406" x="1009650" y="2489200"/>
          <p14:tracePt t="141423" x="984250" y="2501900"/>
          <p14:tracePt t="141439" x="971550" y="2514600"/>
          <p14:tracePt t="141456" x="965200" y="2514600"/>
          <p14:tracePt t="141473" x="971550" y="2527300"/>
          <p14:tracePt t="141489" x="958850" y="2571750"/>
          <p14:tracePt t="141506" x="952500" y="2597150"/>
          <p14:tracePt t="141522" x="939800" y="2628900"/>
          <p14:tracePt t="141539" x="933450" y="2654300"/>
          <p14:tracePt t="141556" x="933450" y="2667000"/>
          <p14:tracePt t="141647" x="933450" y="2654300"/>
          <p14:tracePt t="141655" x="939800" y="2641600"/>
          <p14:tracePt t="141663" x="946150" y="2628900"/>
          <p14:tracePt t="141672" x="946150" y="2622550"/>
          <p14:tracePt t="141689" x="958850" y="2597150"/>
          <p14:tracePt t="141706" x="952500" y="2571750"/>
          <p14:tracePt t="141723" x="946150" y="2552700"/>
          <p14:tracePt t="141739" x="946150" y="2540000"/>
          <p14:tracePt t="141775" x="952500" y="2533650"/>
          <p14:tracePt t="141783" x="958850" y="2533650"/>
          <p14:tracePt t="141791" x="958850" y="2552700"/>
          <p14:tracePt t="141815" x="965200" y="2546350"/>
          <p14:tracePt t="141823" x="971550" y="2540000"/>
          <p14:tracePt t="141839" x="990600" y="2533650"/>
          <p14:tracePt t="141856" x="1022350" y="2520950"/>
          <p14:tracePt t="141872" x="1054100" y="2514600"/>
          <p14:tracePt t="141889" x="1098550" y="2508250"/>
          <p14:tracePt t="141906" x="1136650" y="2489200"/>
          <p14:tracePt t="141922" x="1181100" y="2489200"/>
          <p14:tracePt t="141939" x="1238250" y="2489200"/>
          <p14:tracePt t="141956" x="1282700" y="2489200"/>
          <p14:tracePt t="141972" x="1327150" y="2489200"/>
          <p14:tracePt t="141989" x="1390650" y="2482850"/>
          <p14:tracePt t="142006" x="1435100" y="2482850"/>
          <p14:tracePt t="142008" x="1460500" y="2482850"/>
          <p14:tracePt t="142023" x="1492250" y="2482850"/>
          <p14:tracePt t="142039" x="1517650" y="2482850"/>
          <p14:tracePt t="142056" x="1536700" y="2476500"/>
          <p14:tracePt t="142072" x="1568450" y="2476500"/>
          <p14:tracePt t="142089" x="1606550" y="2476500"/>
          <p14:tracePt t="142106" x="1651000" y="2476500"/>
          <p14:tracePt t="142122" x="1689100" y="2476500"/>
          <p14:tracePt t="142139" x="1708150" y="2476500"/>
          <p14:tracePt t="142156" x="1752600" y="2476500"/>
          <p14:tracePt t="142172" x="1809750" y="2476500"/>
          <p14:tracePt t="142189" x="1866900" y="2476500"/>
          <p14:tracePt t="142191" x="1885950" y="2476500"/>
          <p14:tracePt t="142206" x="1898650" y="2476500"/>
          <p14:tracePt t="142223" x="1949450" y="2476500"/>
          <p14:tracePt t="142239" x="1962150" y="2476500"/>
          <p14:tracePt t="142257" x="1981200" y="2476500"/>
          <p14:tracePt t="142273" x="1993900" y="2476500"/>
          <p14:tracePt t="142289" x="1993900" y="2482850"/>
          <p14:tracePt t="142306" x="2012950" y="2495550"/>
          <p14:tracePt t="142322" x="2057400" y="2546350"/>
          <p14:tracePt t="142339" x="2101850" y="2584450"/>
          <p14:tracePt t="142356" x="2159000" y="2628900"/>
          <p14:tracePt t="142373" x="2178050" y="2647950"/>
          <p14:tracePt t="142389" x="2190750" y="2654300"/>
          <p14:tracePt t="142406" x="2190750" y="2667000"/>
          <p14:tracePt t="142407" x="2190750" y="2673350"/>
          <p14:tracePt t="142423" x="2197100" y="2692400"/>
          <p14:tracePt t="142439" x="2197100" y="2711450"/>
          <p14:tracePt t="142456" x="2197100" y="2736850"/>
          <p14:tracePt t="142473" x="2197100" y="2762250"/>
          <p14:tracePt t="142489" x="2197100" y="2794000"/>
          <p14:tracePt t="142506" x="2197100" y="2819400"/>
          <p14:tracePt t="142522" x="2203450" y="2844800"/>
          <p14:tracePt t="142539" x="2203450" y="2863850"/>
          <p14:tracePt t="142824" x="0" y="0"/>
        </p14:tracePtLst>
        <p14:tracePtLst>
          <p14:tracePt t="143439" x="1708150" y="3390900"/>
          <p14:tracePt t="143575" x="1701800" y="3390900"/>
          <p14:tracePt t="143584" x="1695450" y="3390900"/>
          <p14:tracePt t="143592" x="1695450" y="3397250"/>
          <p14:tracePt t="143607" x="1682750" y="3403600"/>
          <p14:tracePt t="143624" x="1676400" y="3403600"/>
          <p14:tracePt t="143641" x="1657350" y="3403600"/>
          <p14:tracePt t="143656" x="1651000" y="3409950"/>
          <p14:tracePt t="143674" x="1631950" y="3409950"/>
          <p14:tracePt t="143690" x="1625600" y="3409950"/>
          <p14:tracePt t="143706" x="1612900" y="3409950"/>
          <p14:tracePt t="143723" x="1600200" y="3409950"/>
          <p14:tracePt t="143739" x="1593850" y="3409950"/>
          <p14:tracePt t="143756" x="1574800" y="3409950"/>
          <p14:tracePt t="143772" x="1555750" y="3403600"/>
          <p14:tracePt t="143789" x="1530350" y="3397250"/>
          <p14:tracePt t="143806" x="1511300" y="3390900"/>
          <p14:tracePt t="143824" x="1473200" y="3378200"/>
          <p14:tracePt t="143839" x="1460500" y="3371850"/>
          <p14:tracePt t="143856" x="1441450" y="3365500"/>
          <p14:tracePt t="143872" x="1422400" y="3352800"/>
          <p14:tracePt t="143889" x="1403350" y="3352800"/>
          <p14:tracePt t="143906" x="1397000" y="3352800"/>
          <p14:tracePt t="143927" x="1397000" y="3346450"/>
          <p14:tracePt t="143951" x="1390650" y="3346450"/>
          <p14:tracePt t="143959" x="1390650" y="3340100"/>
          <p14:tracePt t="143973" x="1377950" y="3333750"/>
          <p14:tracePt t="143989" x="1365250" y="3321050"/>
          <p14:tracePt t="144006" x="1346200" y="3308350"/>
          <p14:tracePt t="144022" x="1333500" y="3295650"/>
          <p14:tracePt t="144176" x="1339850" y="3295650"/>
          <p14:tracePt t="144183" x="1346200" y="3295650"/>
          <p14:tracePt t="144192" x="1352550" y="3295650"/>
          <p14:tracePt t="144206" x="1377950" y="3314700"/>
          <p14:tracePt t="144223" x="1409700" y="3340100"/>
          <p14:tracePt t="144239" x="1473200" y="3359150"/>
          <p14:tracePt t="144256" x="1511300" y="3371850"/>
          <p14:tracePt t="144272" x="1536700" y="3378200"/>
          <p14:tracePt t="144289" x="1568450" y="3390900"/>
          <p14:tracePt t="144306" x="1581150" y="3390900"/>
          <p14:tracePt t="144322" x="1600200" y="3397250"/>
          <p14:tracePt t="144339" x="1612900" y="3397250"/>
          <p14:tracePt t="144356" x="1619250" y="3403600"/>
          <p14:tracePt t="144372" x="1644650" y="3409950"/>
          <p14:tracePt t="144389" x="1670050" y="3409950"/>
          <p14:tracePt t="144406" x="1701800" y="3416300"/>
          <p14:tracePt t="144423" x="1720850" y="3416300"/>
          <p14:tracePt t="144439" x="1727200" y="3416300"/>
          <p14:tracePt t="144456" x="1733550" y="3409950"/>
          <p14:tracePt t="144473" x="1746250" y="3409950"/>
          <p14:tracePt t="144489" x="1758950" y="3403600"/>
          <p14:tracePt t="144506" x="1758950" y="3378200"/>
          <p14:tracePt t="144522" x="1765300" y="3371850"/>
          <p14:tracePt t="144539" x="1771650" y="3352800"/>
          <p14:tracePt t="144556" x="1771650" y="3340100"/>
          <p14:tracePt t="144572" x="1778000" y="3321050"/>
          <p14:tracePt t="144589" x="1778000" y="3295650"/>
          <p14:tracePt t="144606" x="1778000" y="3282950"/>
          <p14:tracePt t="144607" x="1778000" y="3276600"/>
          <p14:tracePt t="144622" x="1778000" y="3251200"/>
          <p14:tracePt t="144639" x="1778000" y="3232150"/>
          <p14:tracePt t="144656" x="1778000" y="3225800"/>
          <p14:tracePt t="144672" x="1778000" y="3219450"/>
          <p14:tracePt t="144689" x="1778000" y="3206750"/>
          <p14:tracePt t="144706" x="1778000" y="3194050"/>
          <p14:tracePt t="144823" x="1778000" y="3200400"/>
          <p14:tracePt t="144831" x="1771650" y="3206750"/>
          <p14:tracePt t="144839" x="1771650" y="3213100"/>
          <p14:tracePt t="144856" x="1758950" y="3244850"/>
          <p14:tracePt t="144873" x="1758950" y="3257550"/>
          <p14:tracePt t="144889" x="1746250" y="3282950"/>
          <p14:tracePt t="144906" x="1739900" y="3295650"/>
          <p14:tracePt t="144922" x="1733550" y="3308350"/>
          <p14:tracePt t="144939" x="1720850" y="3321050"/>
          <p14:tracePt t="144956" x="1714500" y="3333750"/>
          <p14:tracePt t="144973" x="1701800" y="3352800"/>
          <p14:tracePt t="144974" x="1689100" y="3352800"/>
          <p14:tracePt t="144989" x="1682750" y="3359150"/>
          <p14:tracePt t="145006" x="1663700" y="3365500"/>
          <p14:tracePt t="145023" x="1638300" y="3371850"/>
          <p14:tracePt t="145040" x="1612900" y="3378200"/>
          <p14:tracePt t="145056" x="1593850" y="3378200"/>
          <p14:tracePt t="145073" x="1555750" y="3384550"/>
          <p14:tracePt t="145089" x="1543050" y="3384550"/>
          <p14:tracePt t="145106" x="1524000" y="3384550"/>
          <p14:tracePt t="145123" x="1511300" y="3378200"/>
          <p14:tracePt t="145139" x="1479550" y="3365500"/>
          <p14:tracePt t="145156" x="1447800" y="3359150"/>
          <p14:tracePt t="145172" x="1422400" y="3346450"/>
          <p14:tracePt t="145189" x="1403350" y="3333750"/>
          <p14:tracePt t="145206" x="1397000" y="3327400"/>
          <p14:tracePt t="145223" x="1384300" y="3308350"/>
          <p14:tracePt t="145239" x="1384300" y="3295650"/>
          <p14:tracePt t="145256" x="1384300" y="3289300"/>
          <p14:tracePt t="145441" x="0" y="0"/>
        </p14:tracePtLst>
        <p14:tracePtLst>
          <p14:tracePt t="146375" x="2184400" y="5822950"/>
          <p14:tracePt t="146391" x="2190750" y="5822950"/>
          <p14:tracePt t="146415" x="2197100" y="5822950"/>
          <p14:tracePt t="146496" x="2203450" y="5835650"/>
          <p14:tracePt t="146503" x="2228850" y="5835650"/>
          <p14:tracePt t="146511" x="2228850" y="5842000"/>
          <p14:tracePt t="146522" x="2241550" y="5848350"/>
          <p14:tracePt t="146539" x="2266950" y="5861050"/>
          <p14:tracePt t="146556" x="2286000" y="5867400"/>
          <p14:tracePt t="146572" x="2317750" y="5880100"/>
          <p14:tracePt t="146589" x="2349500" y="5899150"/>
          <p14:tracePt t="146606" x="2387600" y="5918200"/>
          <p14:tracePt t="146606" x="2393950" y="5918200"/>
          <p14:tracePt t="146622" x="2419350" y="5930900"/>
          <p14:tracePt t="146639" x="2451100" y="5943600"/>
          <p14:tracePt t="146656" x="2476500" y="5943600"/>
          <p14:tracePt t="146672" x="2489200" y="5949950"/>
          <p14:tracePt t="146689" x="2508250" y="5956300"/>
          <p14:tracePt t="146706" x="2527300" y="5956300"/>
          <p14:tracePt t="146723" x="2540000" y="5962650"/>
          <p14:tracePt t="146739" x="2578100" y="5962650"/>
          <p14:tracePt t="146756" x="2616200" y="5969000"/>
          <p14:tracePt t="146772" x="2660650" y="5969000"/>
          <p14:tracePt t="146789" x="2711450" y="5975350"/>
          <p14:tracePt t="146806" x="2736850" y="5981700"/>
          <p14:tracePt t="146808" x="2768600" y="5994400"/>
          <p14:tracePt t="146823" x="2800350" y="6000750"/>
          <p14:tracePt t="146839" x="2819400" y="6000750"/>
          <p14:tracePt t="146856" x="2832100" y="6000750"/>
          <p14:tracePt t="146872" x="2844800" y="6000750"/>
          <p14:tracePt t="146889" x="2851150" y="5994400"/>
          <p14:tracePt t="146906" x="2857500" y="5988050"/>
          <p14:tracePt t="147183" x="2851150" y="5981700"/>
          <p14:tracePt t="147192" x="2844800" y="5981700"/>
          <p14:tracePt t="147193" x="0" y="0"/>
        </p14:tracePtLst>
        <p14:tracePtLst>
          <p14:tracePt t="157040" x="1612900" y="3670300"/>
          <p14:tracePt t="157215" x="1612900" y="3663950"/>
          <p14:tracePt t="157223" x="1612900" y="3651250"/>
          <p14:tracePt t="157231" x="1612900" y="3638550"/>
          <p14:tracePt t="157239" x="1612900" y="3625850"/>
          <p14:tracePt t="157256" x="1612900" y="3600450"/>
          <p14:tracePt t="157272" x="1612900" y="3575050"/>
          <p14:tracePt t="157289" x="1612900" y="3562350"/>
          <p14:tracePt t="157306" x="1612900" y="3549650"/>
          <p14:tracePt t="157323" x="1612900" y="3530600"/>
          <p14:tracePt t="157339" x="1612900" y="3517900"/>
          <p14:tracePt t="157356" x="1606550" y="3505200"/>
          <p14:tracePt t="157372" x="1606550" y="3492500"/>
          <p14:tracePt t="157389" x="1606550" y="3486150"/>
          <p14:tracePt t="157405" x="1600200" y="3467100"/>
          <p14:tracePt t="157422" x="1600200" y="3448050"/>
          <p14:tracePt t="157439" x="1600200" y="3441700"/>
          <p14:tracePt t="157471" x="1600200" y="3435350"/>
          <p14:tracePt t="157487" x="1600200" y="3429000"/>
          <p14:tracePt t="157519" x="1600200" y="3422650"/>
          <p14:tracePt t="157696" x="1600200" y="3429000"/>
          <p14:tracePt t="157703" x="1600200" y="3441700"/>
          <p14:tracePt t="157711" x="1600200" y="3454400"/>
          <p14:tracePt t="157722" x="1600200" y="3467100"/>
          <p14:tracePt t="157739" x="1600200" y="3479800"/>
          <p14:tracePt t="157756" x="1600200" y="3517900"/>
          <p14:tracePt t="157772" x="1600200" y="3530600"/>
          <p14:tracePt t="157789" x="1600200" y="3543300"/>
          <p14:tracePt t="157806" x="1600200" y="3568700"/>
          <p14:tracePt t="157822" x="1600200" y="3606800"/>
          <p14:tracePt t="157839" x="1606550" y="3632200"/>
          <p14:tracePt t="157856" x="1606550" y="3651250"/>
          <p14:tracePt t="157872" x="1606550" y="3670300"/>
          <p14:tracePt t="157903" x="1606550" y="3676650"/>
          <p14:tracePt t="157912" x="1606550" y="3683000"/>
          <p14:tracePt t="157927" x="1606550" y="3689350"/>
          <p14:tracePt t="157939" x="1606550" y="3695700"/>
          <p14:tracePt t="157956" x="1612900" y="3708400"/>
          <p14:tracePt t="157972" x="1612900" y="3721100"/>
          <p14:tracePt t="157989" x="1612900" y="3759200"/>
          <p14:tracePt t="157990" x="1612900" y="3771900"/>
          <p14:tracePt t="158006" x="1612900" y="3803650"/>
          <p14:tracePt t="158022" x="1612900" y="3873500"/>
          <p14:tracePt t="158039" x="1612900" y="3911600"/>
          <p14:tracePt t="158056" x="1619250" y="3924300"/>
          <p14:tracePt t="158072" x="1619250" y="3937000"/>
          <p14:tracePt t="158343" x="1619250" y="3930650"/>
          <p14:tracePt t="158359" x="1619250" y="3924300"/>
          <p14:tracePt t="158367" x="1619250" y="3911600"/>
          <p14:tracePt t="158375" x="1619250" y="3905250"/>
          <p14:tracePt t="158391" x="1619250" y="3886200"/>
          <p14:tracePt t="158405" x="1619250" y="3879850"/>
          <p14:tracePt t="158423" x="1619250" y="3854450"/>
          <p14:tracePt t="158439" x="1619250" y="3848100"/>
          <p14:tracePt t="158455" x="1619250" y="3841750"/>
          <p14:tracePt t="158472" x="1619250" y="3835400"/>
          <p14:tracePt t="158631" x="0" y="0"/>
        </p14:tracePtLst>
        <p14:tracePtLst>
          <p14:tracePt t="159311" x="3835400" y="3416300"/>
          <p14:tracePt t="159479" x="3841750" y="3429000"/>
          <p14:tracePt t="159487" x="3848100" y="3441700"/>
          <p14:tracePt t="159503" x="3854450" y="3448050"/>
          <p14:tracePt t="159511" x="3860800" y="3460750"/>
          <p14:tracePt t="159522" x="3867150" y="3467100"/>
          <p14:tracePt t="159539" x="3873500" y="3473450"/>
          <p14:tracePt t="159556" x="3879850" y="3479800"/>
          <p14:tracePt t="159572" x="3886200" y="3479800"/>
          <p14:tracePt t="159599" x="3892550" y="3479800"/>
          <p14:tracePt t="159607" x="3898900" y="3486150"/>
          <p14:tracePt t="159622" x="3917950" y="3492500"/>
          <p14:tracePt t="159639" x="3937000" y="3498850"/>
          <p14:tracePt t="159655" x="3968750" y="3511550"/>
          <p14:tracePt t="159672" x="4000500" y="3517900"/>
          <p14:tracePt t="159689" x="4019550" y="3517900"/>
          <p14:tracePt t="159705" x="4032250" y="3517900"/>
          <p14:tracePt t="159722" x="4057650" y="3517900"/>
          <p14:tracePt t="159739" x="4089400" y="3517900"/>
          <p14:tracePt t="159756" x="4114800" y="3524250"/>
          <p14:tracePt t="159759" x="4127500" y="3524250"/>
          <p14:tracePt t="159773" x="4159250" y="3530600"/>
          <p14:tracePt t="159789" x="4197350" y="3543300"/>
          <p14:tracePt t="159806" x="4222750" y="3543300"/>
          <p14:tracePt t="159822" x="4267200" y="3549650"/>
          <p14:tracePt t="159823" x="4279900" y="3549650"/>
          <p14:tracePt t="159839" x="4292600" y="3549650"/>
          <p14:tracePt t="159855" x="4311650" y="3549650"/>
          <p14:tracePt t="159872" x="4349750" y="3549650"/>
          <p14:tracePt t="159889" x="4375150" y="3549650"/>
          <p14:tracePt t="159905" x="4394200" y="3549650"/>
          <p14:tracePt t="159922" x="4413250" y="3536950"/>
          <p14:tracePt t="159939" x="4425950" y="3530600"/>
          <p14:tracePt t="159955" x="4432300" y="3524250"/>
          <p14:tracePt t="159972" x="4457700" y="3511550"/>
          <p14:tracePt t="159989" x="4457700" y="3505200"/>
          <p14:tracePt t="160005" x="4470400" y="3505200"/>
          <p14:tracePt t="160022" x="4476750" y="3498850"/>
          <p14:tracePt t="160039" x="4483100" y="3492500"/>
          <p14:tracePt t="160056" x="4483100" y="3486150"/>
          <p14:tracePt t="160072" x="4483100" y="3473450"/>
          <p14:tracePt t="160089" x="4483100" y="3460750"/>
          <p14:tracePt t="160105" x="4483100" y="3441700"/>
          <p14:tracePt t="160122" x="4483100" y="3416300"/>
          <p14:tracePt t="160139" x="4451350" y="3384550"/>
          <p14:tracePt t="160155" x="4451350" y="3346450"/>
          <p14:tracePt t="160172" x="4438650" y="3308350"/>
          <p14:tracePt t="160189" x="4425950" y="3282950"/>
          <p14:tracePt t="160205" x="4413250" y="3257550"/>
          <p14:tracePt t="160222" x="4394200" y="3232150"/>
          <p14:tracePt t="160241" x="4381500" y="3219450"/>
          <p14:tracePt t="160257" x="4356100" y="3187700"/>
          <p14:tracePt t="160273" x="4324350" y="3175000"/>
          <p14:tracePt t="160289" x="4305300" y="3168650"/>
          <p14:tracePt t="160306" x="4286250" y="3162300"/>
          <p14:tracePt t="160322" x="4273550" y="3162300"/>
          <p14:tracePt t="160339" x="4248150" y="3168650"/>
          <p14:tracePt t="160355" x="4235450" y="3168650"/>
          <p14:tracePt t="160372" x="4222750" y="3168650"/>
          <p14:tracePt t="160389" x="4210050" y="3175000"/>
          <p14:tracePt t="160405" x="4197350" y="3181350"/>
          <p14:tracePt t="160423" x="4171950" y="3194050"/>
          <p14:tracePt t="160439" x="4152900" y="3200400"/>
          <p14:tracePt t="160455" x="4146550" y="3206750"/>
          <p14:tracePt t="160472" x="4140200" y="3213100"/>
          <p14:tracePt t="160489" x="4140200" y="3238500"/>
          <p14:tracePt t="160505" x="4127500" y="3257550"/>
          <p14:tracePt t="160522" x="4114800" y="3282950"/>
          <p14:tracePt t="160539" x="4108450" y="3308350"/>
          <p14:tracePt t="160555" x="4102100" y="3352800"/>
          <p14:tracePt t="160572" x="4102100" y="3384550"/>
          <p14:tracePt t="160589" x="4102100" y="3422650"/>
          <p14:tracePt t="160605" x="4102100" y="3441700"/>
          <p14:tracePt t="160622" x="4102100" y="3479800"/>
          <p14:tracePt t="160639" x="4102100" y="3505200"/>
          <p14:tracePt t="160656" x="4108450" y="3517900"/>
          <p14:tracePt t="160672" x="4114800" y="3549650"/>
          <p14:tracePt t="160688" x="4127500" y="3568700"/>
          <p14:tracePt t="160706" x="4127500" y="3581400"/>
          <p14:tracePt t="160722" x="4146550" y="3606800"/>
          <p14:tracePt t="160739" x="4146550" y="3619500"/>
          <p14:tracePt t="160755" x="4165600" y="3632200"/>
          <p14:tracePt t="160772" x="4184650" y="3651250"/>
          <p14:tracePt t="160789" x="4216400" y="3683000"/>
          <p14:tracePt t="160806" x="4229100" y="3689350"/>
          <p14:tracePt t="160807" x="4235450" y="3689350"/>
          <p14:tracePt t="160822" x="4254500" y="3689350"/>
          <p14:tracePt t="160839" x="4273550" y="3689350"/>
          <p14:tracePt t="160863" x="4286250" y="3689350"/>
          <p14:tracePt t="160872" x="4292600" y="3689350"/>
          <p14:tracePt t="160889" x="4305300" y="3689350"/>
          <p14:tracePt t="160906" x="4324350" y="3689350"/>
          <p14:tracePt t="160922" x="4337050" y="3683000"/>
          <p14:tracePt t="160939" x="4349750" y="3676650"/>
          <p14:tracePt t="160955" x="4375150" y="3657600"/>
          <p14:tracePt t="160972" x="4394200" y="3657600"/>
          <p14:tracePt t="160989" x="4413250" y="3638550"/>
          <p14:tracePt t="161006" x="4432300" y="3613150"/>
          <p14:tracePt t="161022" x="4451350" y="3556000"/>
          <p14:tracePt t="161039" x="4457700" y="3524250"/>
          <p14:tracePt t="161056" x="4457700" y="3498850"/>
          <p14:tracePt t="161072" x="4457700" y="3454400"/>
          <p14:tracePt t="161089" x="4457700" y="3422650"/>
          <p14:tracePt t="161105" x="4457700" y="3397250"/>
          <p14:tracePt t="161122" x="4438650" y="3359150"/>
          <p14:tracePt t="161139" x="4425950" y="3333750"/>
          <p14:tracePt t="161155" x="4400550" y="3295650"/>
          <p14:tracePt t="161172" x="4381500" y="3276600"/>
          <p14:tracePt t="161189" x="4368800" y="3270250"/>
          <p14:tracePt t="161551" x="0" y="0"/>
        </p14:tracePtLst>
        <p14:tracePtLst>
          <p14:tracePt t="165007" x="1663700" y="2298700"/>
          <p14:tracePt t="165183" x="1670050" y="2298700"/>
          <p14:tracePt t="165191" x="1676400" y="2298700"/>
          <p14:tracePt t="165199" x="1682750" y="2298700"/>
          <p14:tracePt t="165215" x="1695450" y="2298700"/>
          <p14:tracePt t="165224" x="1701800" y="2298700"/>
          <p14:tracePt t="165239" x="1727200" y="2298700"/>
          <p14:tracePt t="165256" x="1739900" y="2292350"/>
          <p14:tracePt t="165272" x="1746250" y="2292350"/>
          <p14:tracePt t="165289" x="1765300" y="2286000"/>
          <p14:tracePt t="165305" x="1778000" y="2286000"/>
          <p14:tracePt t="165322" x="1784350" y="2273300"/>
          <p14:tracePt t="165339" x="1803400" y="2273300"/>
          <p14:tracePt t="165355" x="1822450" y="2273300"/>
          <p14:tracePt t="165372" x="1828800" y="2260600"/>
          <p14:tracePt t="165389" x="1835150" y="2254250"/>
          <p14:tracePt t="165391" x="1835150" y="2247900"/>
          <p14:tracePt t="165405" x="1835150" y="2241550"/>
          <p14:tracePt t="165422" x="1841500" y="2235200"/>
          <p14:tracePt t="165439" x="1854200" y="2222500"/>
          <p14:tracePt t="165457" x="1860550" y="2209800"/>
          <p14:tracePt t="165474" x="1866900" y="2197100"/>
          <p14:tracePt t="165489" x="1866900" y="2184400"/>
          <p14:tracePt t="165506" x="1873250" y="2171700"/>
          <p14:tracePt t="165522" x="1873250" y="2159000"/>
          <p14:tracePt t="165539" x="1873250" y="2146300"/>
          <p14:tracePt t="165555" x="1879600" y="2133600"/>
          <p14:tracePt t="165572" x="1879600" y="2127250"/>
          <p14:tracePt t="165589" x="1885950" y="2114550"/>
          <p14:tracePt t="165605" x="1885950" y="2101850"/>
          <p14:tracePt t="165606" x="1885950" y="2095500"/>
          <p14:tracePt t="165622" x="1885950" y="2070100"/>
          <p14:tracePt t="165639" x="1873250" y="2057400"/>
          <p14:tracePt t="165655" x="1854200" y="2038350"/>
          <p14:tracePt t="165672" x="1841500" y="2006600"/>
          <p14:tracePt t="165689" x="1828800" y="2000250"/>
          <p14:tracePt t="165705" x="1809750" y="1981200"/>
          <p14:tracePt t="165722" x="1803400" y="1974850"/>
          <p14:tracePt t="165739" x="1778000" y="1968500"/>
          <p14:tracePt t="165755" x="1765300" y="1968500"/>
          <p14:tracePt t="165772" x="1746250" y="1962150"/>
          <p14:tracePt t="165789" x="1720850" y="1962150"/>
          <p14:tracePt t="165806" x="1708150" y="1962150"/>
          <p14:tracePt t="165807" x="1695450" y="1962150"/>
          <p14:tracePt t="165822" x="1670050" y="1955800"/>
          <p14:tracePt t="165839" x="1644650" y="1955800"/>
          <p14:tracePt t="165855" x="1631950" y="1955800"/>
          <p14:tracePt t="165872" x="1600200" y="1955800"/>
          <p14:tracePt t="165889" x="1581150" y="1955800"/>
          <p14:tracePt t="165906" x="1543050" y="1955800"/>
          <p14:tracePt t="165922" x="1524000" y="1955800"/>
          <p14:tracePt t="165939" x="1504950" y="1955800"/>
          <p14:tracePt t="165956" x="1479550" y="1962150"/>
          <p14:tracePt t="165972" x="1466850" y="1968500"/>
          <p14:tracePt t="165989" x="1454150" y="1974850"/>
          <p14:tracePt t="166005" x="1441450" y="1981200"/>
          <p14:tracePt t="166006" x="1441450" y="1987550"/>
          <p14:tracePt t="166022" x="1435100" y="1987550"/>
          <p14:tracePt t="166039" x="1428750" y="1987550"/>
          <p14:tracePt t="166056" x="1416050" y="1993900"/>
          <p14:tracePt t="166072" x="1409700" y="2006600"/>
          <p14:tracePt t="166089" x="1403350" y="2012950"/>
          <p14:tracePt t="166105" x="1397000" y="2019300"/>
          <p14:tracePt t="166122" x="1390650" y="2032000"/>
          <p14:tracePt t="166139" x="1390650" y="2038350"/>
          <p14:tracePt t="166155" x="1384300" y="2038350"/>
          <p14:tracePt t="166172" x="1377950" y="2051050"/>
          <p14:tracePt t="166189" x="1365250" y="2063750"/>
          <p14:tracePt t="166191" x="1365250" y="2070100"/>
          <p14:tracePt t="166205" x="1365250" y="2076450"/>
          <p14:tracePt t="166222" x="1352550" y="2095500"/>
          <p14:tracePt t="166239" x="1352550" y="2108200"/>
          <p14:tracePt t="166256" x="1346200" y="2120900"/>
          <p14:tracePt t="166272" x="1339850" y="2133600"/>
          <p14:tracePt t="166289" x="1339850" y="2146300"/>
          <p14:tracePt t="166305" x="1339850" y="2159000"/>
          <p14:tracePt t="166322" x="1339850" y="2165350"/>
          <p14:tracePt t="166339" x="1339850" y="2171700"/>
          <p14:tracePt t="166355" x="1339850" y="2178050"/>
          <p14:tracePt t="166372" x="1339850" y="2190750"/>
          <p14:tracePt t="166389" x="1339850" y="2197100"/>
          <p14:tracePt t="166405" x="1339850" y="2209800"/>
          <p14:tracePt t="166422" x="1352550" y="2222500"/>
          <p14:tracePt t="166438" x="1358900" y="2235200"/>
          <p14:tracePt t="166455" x="1365250" y="2241550"/>
          <p14:tracePt t="166472" x="1371600" y="2247900"/>
          <p14:tracePt t="166489" x="1390650" y="2254250"/>
          <p14:tracePt t="166505" x="1403350" y="2260600"/>
          <p14:tracePt t="166522" x="1428750" y="2273300"/>
          <p14:tracePt t="166539" x="1447800" y="2286000"/>
          <p14:tracePt t="166555" x="1466850" y="2292350"/>
          <p14:tracePt t="166572" x="1498600" y="2305050"/>
          <p14:tracePt t="166589" x="1524000" y="2311400"/>
          <p14:tracePt t="166605" x="1549400" y="2317750"/>
          <p14:tracePt t="166607" x="1555750" y="2317750"/>
          <p14:tracePt t="166622" x="1562100" y="2324100"/>
          <p14:tracePt t="166639" x="1568450" y="2324100"/>
          <p14:tracePt t="166655" x="1581150" y="2324100"/>
          <p14:tracePt t="166672" x="1593850" y="2330450"/>
          <p14:tracePt t="166689" x="1600200" y="2336800"/>
          <p14:tracePt t="166705" x="1625600" y="2336800"/>
          <p14:tracePt t="166722" x="1638300" y="2336800"/>
          <p14:tracePt t="166739" x="1657350" y="2336800"/>
          <p14:tracePt t="166755" x="1663700" y="2336800"/>
          <p14:tracePt t="166772" x="1676400" y="2324100"/>
          <p14:tracePt t="166789" x="1689100" y="2324100"/>
          <p14:tracePt t="166790" x="1701800" y="2317750"/>
          <p14:tracePt t="166807" x="1708150" y="2317750"/>
          <p14:tracePt t="166822" x="1714500" y="2305050"/>
          <p14:tracePt t="166839" x="1733550" y="2298700"/>
          <p14:tracePt t="166855" x="1739900" y="2298700"/>
          <p14:tracePt t="166872" x="1752600" y="2292350"/>
          <p14:tracePt t="166889" x="1758950" y="2279650"/>
          <p14:tracePt t="166906" x="1771650" y="2266950"/>
          <p14:tracePt t="166922" x="1784350" y="2254250"/>
          <p14:tracePt t="166939" x="1790700" y="2241550"/>
          <p14:tracePt t="166955" x="1797050" y="2235200"/>
          <p14:tracePt t="166972" x="1803400" y="2222500"/>
          <p14:tracePt t="166989" x="1803400" y="2209800"/>
          <p14:tracePt t="167005" x="1809750" y="2203450"/>
          <p14:tracePt t="167022" x="1816100" y="2197100"/>
          <p14:tracePt t="167040" x="1816100" y="2178050"/>
          <p14:tracePt t="167055" x="1822450" y="2165350"/>
          <p14:tracePt t="167072" x="1828800" y="2159000"/>
          <p14:tracePt t="167089" x="1835150" y="2133600"/>
          <p14:tracePt t="167105" x="1835150" y="2127250"/>
          <p14:tracePt t="167122" x="1835150" y="2120900"/>
          <p14:tracePt t="167139" x="1835150" y="2114550"/>
          <p14:tracePt t="167155" x="1835150" y="2108200"/>
          <p14:tracePt t="167172" x="1835150" y="2101850"/>
          <p14:tracePt t="167189" x="1835150" y="2089150"/>
          <p14:tracePt t="167205" x="1835150" y="2076450"/>
          <p14:tracePt t="167222" x="1822450" y="2057400"/>
          <p14:tracePt t="167239" x="1797050" y="2044700"/>
          <p14:tracePt t="167255" x="1771650" y="2044700"/>
          <p14:tracePt t="167272" x="1746250" y="2032000"/>
          <p14:tracePt t="167289" x="1727200" y="2032000"/>
          <p14:tracePt t="167306" x="1701800" y="2025650"/>
          <p14:tracePt t="167322" x="1657350" y="2019300"/>
          <p14:tracePt t="167339" x="1631950" y="2019300"/>
          <p14:tracePt t="167355" x="1600200" y="2019300"/>
          <p14:tracePt t="167372" x="1574800" y="2019300"/>
          <p14:tracePt t="167389" x="1549400" y="2019300"/>
          <p14:tracePt t="167391" x="1530350" y="2019300"/>
          <p14:tracePt t="167405" x="1504950" y="2019300"/>
          <p14:tracePt t="167422" x="1460500" y="2019300"/>
          <p14:tracePt t="167423" x="1441450" y="2019300"/>
          <p14:tracePt t="167438" x="1409700" y="2019300"/>
          <p14:tracePt t="167455" x="1390650" y="2019300"/>
          <p14:tracePt t="167472" x="1377950" y="2019300"/>
          <p14:tracePt t="167489" x="1371600" y="2019300"/>
          <p14:tracePt t="167505" x="1365250" y="2025650"/>
          <p14:tracePt t="167522" x="1346200" y="2032000"/>
          <p14:tracePt t="167539" x="1333500" y="2044700"/>
          <p14:tracePt t="167555" x="1333500" y="2051050"/>
          <p14:tracePt t="167572" x="1327150" y="2057400"/>
          <p14:tracePt t="167589" x="1320800" y="2070100"/>
          <p14:tracePt t="167605" x="1308100" y="2082800"/>
          <p14:tracePt t="167622" x="1308100" y="2095500"/>
          <p14:tracePt t="167639" x="1308100" y="2108200"/>
          <p14:tracePt t="167655" x="1308100" y="2120900"/>
          <p14:tracePt t="167672" x="1308100" y="2127250"/>
          <p14:tracePt t="167688" x="1308100" y="2133600"/>
          <p14:tracePt t="167705" x="1308100" y="2139950"/>
          <p14:tracePt t="167722" x="1308100" y="2146300"/>
          <p14:tracePt t="167739" x="1308100" y="2152650"/>
          <p14:tracePt t="167755" x="1320800" y="2165350"/>
          <p14:tracePt t="167772" x="1327150" y="2171700"/>
          <p14:tracePt t="167788" x="1339850" y="2190750"/>
          <p14:tracePt t="167805" x="1358900" y="2203450"/>
          <p14:tracePt t="167822" x="1377950" y="2209800"/>
          <p14:tracePt t="167823" x="1384300" y="2216150"/>
          <p14:tracePt t="167839" x="1397000" y="2222500"/>
          <p14:tracePt t="167856" x="1416050" y="2228850"/>
          <p14:tracePt t="167872" x="1435100" y="2235200"/>
          <p14:tracePt t="167889" x="1466850" y="2247900"/>
          <p14:tracePt t="167905" x="1492250" y="2247900"/>
          <p14:tracePt t="167922" x="1492250" y="2254250"/>
          <p14:tracePt t="167939" x="1504950" y="2254250"/>
          <p14:tracePt t="167955" x="1511300" y="2254250"/>
          <p14:tracePt t="167972" x="1524000" y="2254250"/>
          <p14:tracePt t="167989" x="1543050" y="2254250"/>
          <p14:tracePt t="168005" x="1562100" y="2254250"/>
          <p14:tracePt t="168039" x="1568450" y="2254250"/>
          <p14:tracePt t="168248" x="0" y="0"/>
        </p14:tracePtLst>
        <p14:tracePtLst>
          <p14:tracePt t="176663" x="1073150" y="342900"/>
          <p14:tracePt t="177039" x="1079500" y="342900"/>
          <p14:tracePt t="177047" x="1079500" y="349250"/>
          <p14:tracePt t="177055" x="1085850" y="349250"/>
          <p14:tracePt t="177072" x="1085850" y="361950"/>
          <p14:tracePt t="177089" x="1085850" y="374650"/>
          <p14:tracePt t="177105" x="1085850" y="381000"/>
          <p14:tracePt t="177122" x="1092200" y="387350"/>
          <p14:tracePt t="177138" x="1098550" y="387350"/>
          <p14:tracePt t="177231" x="1098550" y="393700"/>
          <p14:tracePt t="177239" x="1098550" y="400050"/>
          <p14:tracePt t="177247" x="1098550" y="406400"/>
          <p14:tracePt t="177255" x="1098550" y="412750"/>
          <p14:tracePt t="177272" x="1098550" y="419100"/>
          <p14:tracePt t="177289" x="1098550" y="425450"/>
          <p14:tracePt t="177305" x="1098550" y="444500"/>
          <p14:tracePt t="177322" x="1098550" y="469900"/>
          <p14:tracePt t="177339" x="1098550" y="508000"/>
          <p14:tracePt t="177355" x="1098550" y="552450"/>
          <p14:tracePt t="177372" x="1104900" y="590550"/>
          <p14:tracePt t="177388" x="1111250" y="647700"/>
          <p14:tracePt t="177390" x="1111250" y="673100"/>
          <p14:tracePt t="177405" x="1123950" y="698500"/>
          <p14:tracePt t="177422" x="1149350" y="749300"/>
          <p14:tracePt t="177423" x="1155700" y="774700"/>
          <p14:tracePt t="177439" x="1181100" y="831850"/>
          <p14:tracePt t="177455" x="1193800" y="876300"/>
          <p14:tracePt t="177472" x="1219200" y="920750"/>
          <p14:tracePt t="177489" x="1244600" y="990600"/>
          <p14:tracePt t="177505" x="1270000" y="1035050"/>
          <p14:tracePt t="177522" x="1289050" y="1085850"/>
          <p14:tracePt t="177538" x="1314450" y="1123950"/>
          <p14:tracePt t="177555" x="1333500" y="1155700"/>
          <p14:tracePt t="177572" x="1352550" y="1206500"/>
          <p14:tracePt t="177588" x="1377950" y="1250950"/>
          <p14:tracePt t="177605" x="1397000" y="1289050"/>
          <p14:tracePt t="177622" x="1428750" y="1352550"/>
          <p14:tracePt t="177639" x="1473200" y="1447800"/>
          <p14:tracePt t="177655" x="1504950" y="1498600"/>
          <p14:tracePt t="177672" x="1549400" y="1555750"/>
          <p14:tracePt t="177688" x="1574800" y="1600200"/>
          <p14:tracePt t="177705" x="1587500" y="1625600"/>
          <p14:tracePt t="177722" x="1593850" y="1631950"/>
          <p14:tracePt t="177839" x="1606550" y="1631950"/>
          <p14:tracePt t="177863" x="1606550" y="1625600"/>
          <p14:tracePt t="177871" x="1619250" y="1625600"/>
          <p14:tracePt t="177879" x="1619250" y="1619250"/>
          <p14:tracePt t="177888" x="1619250" y="1612900"/>
          <p14:tracePt t="177905" x="1625600" y="1600200"/>
          <p14:tracePt t="177922" x="1631950" y="1581150"/>
          <p14:tracePt t="177938" x="1644650" y="1562100"/>
          <p14:tracePt t="177955" x="1663700" y="1543050"/>
          <p14:tracePt t="177972" x="1663700" y="1530350"/>
          <p14:tracePt t="177974" x="1676400" y="1524000"/>
          <p14:tracePt t="177988" x="1682750" y="1511300"/>
          <p14:tracePt t="178005" x="1695450" y="1492250"/>
          <p14:tracePt t="178006" x="1695450" y="1485900"/>
          <p14:tracePt t="178039" x="1701800" y="1485900"/>
          <p14:tracePt t="178047" x="1701800" y="1479550"/>
          <p14:tracePt t="178055" x="1701800" y="1473200"/>
          <p14:tracePt t="178135" x="1708150" y="1473200"/>
          <p14:tracePt t="178144" x="1714500" y="1466850"/>
          <p14:tracePt t="178155" x="1714500" y="1460500"/>
          <p14:tracePt t="178172" x="1720850" y="1447800"/>
          <p14:tracePt t="178188" x="1733550" y="1435100"/>
          <p14:tracePt t="178205" x="1733550" y="1428750"/>
          <p14:tracePt t="178222" x="1739900" y="1416050"/>
          <p14:tracePt t="178223" x="1739900" y="1409700"/>
          <p14:tracePt t="178239" x="1739900" y="1397000"/>
          <p14:tracePt t="178279" x="1739900" y="1390650"/>
          <p14:tracePt t="178289" x="1739900" y="1384300"/>
          <p14:tracePt t="178305" x="1739900" y="1365250"/>
          <p14:tracePt t="178322" x="1739900" y="1352550"/>
          <p14:tracePt t="178338" x="1739900" y="1339850"/>
          <p14:tracePt t="178356" x="1739900" y="1327150"/>
          <p14:tracePt t="178372" x="1739900" y="1314450"/>
          <p14:tracePt t="178391" x="1739900" y="1308100"/>
          <p14:tracePt t="178405" x="1739900" y="1301750"/>
          <p14:tracePt t="178423" x="1733550" y="1301750"/>
          <p14:tracePt t="178439" x="1733550" y="1289050"/>
          <p14:tracePt t="178455" x="1727200" y="1289050"/>
          <p14:tracePt t="178472" x="1720850" y="1282700"/>
          <p14:tracePt t="178489" x="1708150" y="1282700"/>
          <p14:tracePt t="178505" x="1708150" y="1276350"/>
          <p14:tracePt t="178522" x="1701800" y="1270000"/>
          <p14:tracePt t="178538" x="1689100" y="1270000"/>
          <p14:tracePt t="178555" x="1670050" y="1270000"/>
          <p14:tracePt t="178572" x="1657350" y="1270000"/>
          <p14:tracePt t="178588" x="1651000" y="1270000"/>
          <p14:tracePt t="178605" x="1631950" y="1270000"/>
          <p14:tracePt t="178606" x="1625600" y="1270000"/>
          <p14:tracePt t="178622" x="1619250" y="1270000"/>
          <p14:tracePt t="178639" x="1593850" y="1270000"/>
          <p14:tracePt t="178655" x="1574800" y="1270000"/>
          <p14:tracePt t="178672" x="1543050" y="1270000"/>
          <p14:tracePt t="178688" x="1524000" y="1270000"/>
          <p14:tracePt t="178705" x="1511300" y="1270000"/>
          <p14:tracePt t="178722" x="1498600" y="1270000"/>
          <p14:tracePt t="178738" x="1479550" y="1282700"/>
          <p14:tracePt t="178755" x="1466850" y="1295400"/>
          <p14:tracePt t="178772" x="1441450" y="1314450"/>
          <p14:tracePt t="178789" x="1428750" y="1333500"/>
          <p14:tracePt t="178791" x="1428750" y="1339850"/>
          <p14:tracePt t="178805" x="1416050" y="1346200"/>
          <p14:tracePt t="178822" x="1403350" y="1352550"/>
          <p14:tracePt t="178823" x="1403350" y="1358900"/>
          <p14:tracePt t="178838" x="1397000" y="1371600"/>
          <p14:tracePt t="178855" x="1390650" y="1390650"/>
          <p14:tracePt t="178872" x="1390650" y="1403350"/>
          <p14:tracePt t="178888" x="1377950" y="1428750"/>
          <p14:tracePt t="178905" x="1371600" y="1447800"/>
          <p14:tracePt t="178922" x="1371600" y="1466850"/>
          <p14:tracePt t="178938" x="1371600" y="1479550"/>
          <p14:tracePt t="178955" x="1377950" y="1492250"/>
          <p14:tracePt t="178972" x="1390650" y="1517650"/>
          <p14:tracePt t="178974" x="1390650" y="1524000"/>
          <p14:tracePt t="178988" x="1390650" y="1530350"/>
          <p14:tracePt t="179005" x="1403350" y="1549400"/>
          <p14:tracePt t="179021" x="1403350" y="1562100"/>
          <p14:tracePt t="179039" x="1416050" y="1581150"/>
          <p14:tracePt t="179055" x="1428750" y="1600200"/>
          <p14:tracePt t="179072" x="1435100" y="1606550"/>
          <p14:tracePt t="179088" x="1435100" y="1612900"/>
          <p14:tracePt t="179105" x="1454150" y="1612900"/>
          <p14:tracePt t="179122" x="1473200" y="1625600"/>
          <p14:tracePt t="179138" x="1504950" y="1638300"/>
          <p14:tracePt t="179155" x="1549400" y="1657350"/>
          <p14:tracePt t="179172" x="1581150" y="1657350"/>
          <p14:tracePt t="179188" x="1593850" y="1657350"/>
          <p14:tracePt t="179205" x="1619250" y="1657350"/>
          <p14:tracePt t="179207" x="1631950" y="1657350"/>
          <p14:tracePt t="179222" x="1651000" y="1657350"/>
          <p14:tracePt t="179239" x="1701800" y="1651000"/>
          <p14:tracePt t="179257" x="1746250" y="1651000"/>
          <p14:tracePt t="179274" x="1771650" y="1638300"/>
          <p14:tracePt t="179279" x="1790700" y="1631950"/>
          <p14:tracePt t="179289" x="1797050" y="1631950"/>
          <p14:tracePt t="179305" x="1816100" y="1619250"/>
          <p14:tracePt t="179322" x="1828800" y="1606550"/>
          <p14:tracePt t="179339" x="1841500" y="1600200"/>
          <p14:tracePt t="179355" x="1860550" y="1587500"/>
          <p14:tracePt t="179372" x="1879600" y="1568450"/>
          <p14:tracePt t="179388" x="1892300" y="1549400"/>
          <p14:tracePt t="179405" x="1898650" y="1530350"/>
          <p14:tracePt t="179422" x="1911350" y="1504950"/>
          <p14:tracePt t="179438" x="1924050" y="1479550"/>
          <p14:tracePt t="179455" x="1936750" y="1454150"/>
          <p14:tracePt t="179472" x="1936750" y="1435100"/>
          <p14:tracePt t="179489" x="1936750" y="1422400"/>
          <p14:tracePt t="179505" x="1936750" y="1409700"/>
          <p14:tracePt t="179522" x="1936750" y="1397000"/>
          <p14:tracePt t="179538" x="1936750" y="1377950"/>
          <p14:tracePt t="179555" x="1936750" y="1371600"/>
          <p14:tracePt t="179572" x="1936750" y="1352550"/>
          <p14:tracePt t="179588" x="1930400" y="1339850"/>
          <p14:tracePt t="179605" x="1917700" y="1314450"/>
          <p14:tracePt t="179622" x="1898650" y="1289050"/>
          <p14:tracePt t="179638" x="1873250" y="1270000"/>
          <p14:tracePt t="179655" x="1860550" y="1257300"/>
          <p14:tracePt t="179672" x="1847850" y="1257300"/>
          <p14:tracePt t="179688" x="1835150" y="1257300"/>
          <p14:tracePt t="179705" x="1828800" y="1257300"/>
          <p14:tracePt t="179722" x="1816100" y="1250950"/>
          <p14:tracePt t="179738" x="1803400" y="1250950"/>
          <p14:tracePt t="179755" x="1765300" y="1250950"/>
          <p14:tracePt t="179772" x="1739900" y="1250950"/>
          <p14:tracePt t="179788" x="1701800" y="1250950"/>
          <p14:tracePt t="179805" x="1676400" y="1250950"/>
          <p14:tracePt t="179822" x="1657350" y="1257300"/>
          <p14:tracePt t="179838" x="1644650" y="1257300"/>
          <p14:tracePt t="179855" x="1631950" y="1270000"/>
          <p14:tracePt t="179872" x="1619250" y="1276350"/>
          <p14:tracePt t="179888" x="1606550" y="1276350"/>
          <p14:tracePt t="179905" x="1593850" y="1282700"/>
          <p14:tracePt t="179922" x="1574800" y="1314450"/>
          <p14:tracePt t="179955" x="1555750" y="1346200"/>
          <p14:tracePt t="179972" x="1536700" y="1365250"/>
          <p14:tracePt t="179988" x="1524000" y="1409700"/>
          <p14:tracePt t="180005" x="1511300" y="1460500"/>
          <p14:tracePt t="180022" x="1504950" y="1504950"/>
          <p14:tracePt t="180023" x="1504950" y="1517650"/>
          <p14:tracePt t="180039" x="1504950" y="1530350"/>
          <p14:tracePt t="180055" x="1504950" y="1536700"/>
          <p14:tracePt t="181113"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Introduction: how the elastic support system works</a:t>
            </a:r>
            <a:endParaRPr lang="en-GB" sz="2800" dirty="0">
              <a:solidFill>
                <a:srgbClr val="FF0000"/>
              </a:solidFill>
              <a:latin typeface="Bahnschrift Condensed" panose="020B0502040204020203" pitchFamily="34" charset="0"/>
              <a:cs typeface="Calibri" pitchFamily="34" charset="0"/>
            </a:endParaRPr>
          </a:p>
        </p:txBody>
      </p:sp>
      <p:pic>
        <p:nvPicPr>
          <p:cNvPr id="6" name="Picture 5" descr="H:\UNIVERSITA\Dottorato e Ricerca 2011-14\Tesi mia\PRESENTAZIONE PPT\IMG per PPT\SimulazioneTraversaElastica.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82880" y="1872566"/>
            <a:ext cx="8181975" cy="96962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82879" y="6322278"/>
            <a:ext cx="8856345" cy="307777"/>
          </a:xfrm>
          <a:prstGeom prst="rect">
            <a:avLst/>
          </a:prstGeom>
          <a:noFill/>
        </p:spPr>
        <p:txBody>
          <a:bodyPr wrap="square" rtlCol="0">
            <a:spAutoFit/>
          </a:bodyPr>
          <a:lstStyle/>
          <a:p>
            <a:r>
              <a:rPr lang="it-IT" sz="1400" i="1" dirty="0" smtClean="0"/>
              <a:t>L. Cocchi , </a:t>
            </a:r>
            <a:r>
              <a:rPr lang="en-GB" sz="1400" i="1" dirty="0" smtClean="0"/>
              <a:t>Advanced methodologies to study the mechanical behaviour of panel paintings, Ph. D. Thesis, Florence, 2013</a:t>
            </a:r>
            <a:endParaRPr lang="en-GB" sz="1400" i="1" dirty="0"/>
          </a:p>
        </p:txBody>
      </p:sp>
      <p:sp>
        <p:nvSpPr>
          <p:cNvPr id="8" name="Goccia 7"/>
          <p:cNvSpPr/>
          <p:nvPr/>
        </p:nvSpPr>
        <p:spPr>
          <a:xfrm rot="18837179">
            <a:off x="3908107" y="3125953"/>
            <a:ext cx="451104" cy="426720"/>
          </a:xfrm>
          <a:prstGeom prst="teardrop">
            <a:avLst/>
          </a:prstGeom>
          <a:solidFill>
            <a:schemeClr val="accent1">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Goccia 8"/>
          <p:cNvSpPr/>
          <p:nvPr/>
        </p:nvSpPr>
        <p:spPr>
          <a:xfrm rot="18837179">
            <a:off x="4692424" y="3338881"/>
            <a:ext cx="451104" cy="426720"/>
          </a:xfrm>
          <a:prstGeom prst="teardrop">
            <a:avLst/>
          </a:prstGeom>
          <a:solidFill>
            <a:schemeClr val="accent1">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Goccia 9"/>
          <p:cNvSpPr/>
          <p:nvPr/>
        </p:nvSpPr>
        <p:spPr>
          <a:xfrm rot="18837179">
            <a:off x="5465870" y="3169056"/>
            <a:ext cx="451104" cy="426720"/>
          </a:xfrm>
          <a:prstGeom prst="teardrop">
            <a:avLst/>
          </a:prstGeom>
          <a:solidFill>
            <a:schemeClr val="accent1">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p:cNvSpPr/>
          <p:nvPr/>
        </p:nvSpPr>
        <p:spPr>
          <a:xfrm rot="10800000">
            <a:off x="2225039" y="2749729"/>
            <a:ext cx="4693920" cy="250368"/>
          </a:xfrm>
          <a:prstGeom prst="triangle">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isoscele 12"/>
          <p:cNvSpPr/>
          <p:nvPr/>
        </p:nvSpPr>
        <p:spPr>
          <a:xfrm>
            <a:off x="2225039" y="1622198"/>
            <a:ext cx="4693920" cy="250368"/>
          </a:xfrm>
          <a:prstGeom prst="triangle">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Goccia 17"/>
          <p:cNvSpPr>
            <a:spLocks noChangeAspect="1"/>
          </p:cNvSpPr>
          <p:nvPr/>
        </p:nvSpPr>
        <p:spPr>
          <a:xfrm rot="7895103">
            <a:off x="4964248" y="1339405"/>
            <a:ext cx="244876" cy="216000"/>
          </a:xfrm>
          <a:prstGeom prst="teardrop">
            <a:avLst/>
          </a:prstGeom>
          <a:solidFill>
            <a:schemeClr val="accent1">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Goccia 18"/>
          <p:cNvSpPr>
            <a:spLocks noChangeAspect="1"/>
          </p:cNvSpPr>
          <p:nvPr/>
        </p:nvSpPr>
        <p:spPr>
          <a:xfrm rot="7895103">
            <a:off x="3516469" y="1138301"/>
            <a:ext cx="244876" cy="216000"/>
          </a:xfrm>
          <a:prstGeom prst="teardrop">
            <a:avLst/>
          </a:prstGeom>
          <a:solidFill>
            <a:schemeClr val="accent1">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Goccia 20"/>
          <p:cNvSpPr>
            <a:spLocks noChangeAspect="1"/>
          </p:cNvSpPr>
          <p:nvPr/>
        </p:nvSpPr>
        <p:spPr>
          <a:xfrm rot="7895103">
            <a:off x="3863119" y="1290701"/>
            <a:ext cx="244876" cy="216000"/>
          </a:xfrm>
          <a:prstGeom prst="teardrop">
            <a:avLst/>
          </a:prstGeom>
          <a:solidFill>
            <a:schemeClr val="accent1">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 name="Gruppo 21"/>
          <p:cNvGrpSpPr/>
          <p:nvPr/>
        </p:nvGrpSpPr>
        <p:grpSpPr>
          <a:xfrm>
            <a:off x="1461156" y="4287126"/>
            <a:ext cx="6926965" cy="1452984"/>
            <a:chOff x="971548" y="836790"/>
            <a:chExt cx="6926965" cy="1452984"/>
          </a:xfrm>
        </p:grpSpPr>
        <p:pic>
          <p:nvPicPr>
            <p:cNvPr id="23" name="Picture 3" descr="H:\UNIVERSITA\Dottorato e Ricerca 2011-14\Tesi mia\PRESENTAZIONE PPT\IMG per PPT\Trav Elastica-Simulazion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9809" t="11994"/>
            <a:stretch/>
          </p:blipFill>
          <p:spPr bwMode="auto">
            <a:xfrm>
              <a:off x="971548" y="836790"/>
              <a:ext cx="2173985" cy="14529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3" descr="H:\UNIVERSITA\Dottorato e Ricerca 2011-14\Tesi mia\PRESENTAZIONE PPT\IMG per PPT\Trav Elastica-Simulazion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852" t="11994" r="30190"/>
            <a:stretch/>
          </p:blipFill>
          <p:spPr bwMode="auto">
            <a:xfrm>
              <a:off x="3011425" y="836790"/>
              <a:ext cx="2877312" cy="14529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3" descr="H:\UNIVERSITA\Dottorato e Ricerca 2011-14\Tesi mia\PRESENTAZIONE PPT\IMG per PPT\Trav Elastica-Simulazion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994" r="70148"/>
            <a:stretch/>
          </p:blipFill>
          <p:spPr bwMode="auto">
            <a:xfrm>
              <a:off x="5748907" y="836790"/>
              <a:ext cx="2149606" cy="1452984"/>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97202055"/>
      </p:ext>
    </p:extLst>
  </p:cSld>
  <p:clrMapOvr>
    <a:masterClrMapping/>
  </p:clrMapOvr>
  <p:transition spd="med" advTm="128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284" x="5683250" y="2324100"/>
          <p14:tracePt t="8429" x="5676900" y="2324100"/>
          <p14:tracePt t="8444" x="5670550" y="2317750"/>
          <p14:tracePt t="8468" x="5664200" y="2317750"/>
          <p14:tracePt t="8476" x="5664200" y="2311400"/>
          <p14:tracePt t="8484" x="5664200" y="2305050"/>
          <p14:tracePt t="8498" x="5657850" y="2298700"/>
          <p14:tracePt t="8515" x="5651500" y="2292350"/>
          <p14:tracePt t="8515" x="5638800" y="2286000"/>
          <p14:tracePt t="8532" x="5626100" y="2286000"/>
          <p14:tracePt t="8548" x="5619750" y="2273300"/>
          <p14:tracePt t="8565" x="5607050" y="2266950"/>
          <p14:tracePt t="8581" x="5600700" y="2260600"/>
          <p14:tracePt t="8598" x="5575300" y="2247900"/>
          <p14:tracePt t="8615" x="5530850" y="2228850"/>
          <p14:tracePt t="8631" x="5492750" y="2216150"/>
          <p14:tracePt t="8648" x="5492750" y="2203450"/>
          <p14:tracePt t="8665" x="5435600" y="2184400"/>
          <p14:tracePt t="8681" x="5384800" y="2184400"/>
          <p14:tracePt t="8698" x="5314950" y="2178050"/>
          <p14:tracePt t="8715" x="5257800" y="2178050"/>
          <p14:tracePt t="8716" x="5219700" y="2178050"/>
          <p14:tracePt t="8732" x="5124450" y="2171700"/>
          <p14:tracePt t="8748" x="5010150" y="2159000"/>
          <p14:tracePt t="8765" x="4908550" y="2159000"/>
          <p14:tracePt t="8781" x="4819650" y="2159000"/>
          <p14:tracePt t="8798" x="4686300" y="2152650"/>
          <p14:tracePt t="8815" x="4521200" y="2152650"/>
          <p14:tracePt t="8831" x="4356100" y="2152650"/>
          <p14:tracePt t="8848" x="4216400" y="2152650"/>
          <p14:tracePt t="8865" x="4038600" y="2152650"/>
          <p14:tracePt t="8882" x="3898900" y="2152650"/>
          <p14:tracePt t="8883" x="3797300" y="2152650"/>
          <p14:tracePt t="8898" x="3695700" y="2152650"/>
          <p14:tracePt t="8915" x="3543300" y="2152650"/>
          <p14:tracePt t="8916" x="3467100" y="2152650"/>
          <p14:tracePt t="8931" x="3314700" y="2152650"/>
          <p14:tracePt t="8948" x="3200400" y="2152650"/>
          <p14:tracePt t="8965" x="3009900" y="2152650"/>
          <p14:tracePt t="8981" x="2870200" y="2152650"/>
          <p14:tracePt t="8998" x="2705100" y="2152650"/>
          <p14:tracePt t="9015" x="2501900" y="2152650"/>
          <p14:tracePt t="9031" x="2349500" y="2152650"/>
          <p14:tracePt t="9048" x="2159000" y="2139950"/>
          <p14:tracePt t="9065" x="1974850" y="2120900"/>
          <p14:tracePt t="9081" x="1797050" y="2120900"/>
          <p14:tracePt t="9098" x="1593850" y="2120900"/>
          <p14:tracePt t="9115" x="1454150" y="2120900"/>
          <p14:tracePt t="9132" x="1200150" y="2127250"/>
          <p14:tracePt t="9148" x="996950" y="2127250"/>
          <p14:tracePt t="9165" x="857250" y="2133600"/>
          <p14:tracePt t="9181" x="736600" y="2171700"/>
          <p14:tracePt t="9198" x="628650" y="2197100"/>
          <p14:tracePt t="9215" x="565150" y="2222500"/>
          <p14:tracePt t="9231" x="520700" y="2228850"/>
          <p14:tracePt t="9248" x="501650" y="2247900"/>
          <p14:tracePt t="9265" x="495300" y="2254250"/>
          <p14:tracePt t="9282" x="495300" y="2260600"/>
          <p14:tracePt t="9524" x="501650" y="2260600"/>
          <p14:tracePt t="9532" x="501650" y="2254250"/>
          <p14:tracePt t="9540" x="501650" y="2247900"/>
          <p14:tracePt t="9548" x="514350" y="2241550"/>
          <p14:tracePt t="9565" x="533400" y="2235200"/>
          <p14:tracePt t="9582" x="546100" y="2222500"/>
          <p14:tracePt t="9598" x="584200" y="2209800"/>
          <p14:tracePt t="9615" x="609600" y="2197100"/>
          <p14:tracePt t="9631" x="641350" y="2184400"/>
          <p14:tracePt t="9648" x="698500" y="2178050"/>
          <p14:tracePt t="9665" x="768350" y="2178050"/>
          <p14:tracePt t="9681" x="844550" y="2171700"/>
          <p14:tracePt t="9698" x="882650" y="2171700"/>
          <p14:tracePt t="9715" x="939800" y="2165350"/>
          <p14:tracePt t="9732" x="977900" y="2159000"/>
          <p14:tracePt t="9749" x="1028700" y="2146300"/>
          <p14:tracePt t="9765" x="1098550" y="2139950"/>
          <p14:tracePt t="9781" x="1168400" y="2139950"/>
          <p14:tracePt t="9798" x="1244600" y="2139950"/>
          <p14:tracePt t="9815" x="1358900" y="2139950"/>
          <p14:tracePt t="9831" x="1409700" y="2139950"/>
          <p14:tracePt t="9848" x="1600200" y="2146300"/>
          <p14:tracePt t="9864" x="1778000" y="2146300"/>
          <p14:tracePt t="9881" x="1981200" y="2146300"/>
          <p14:tracePt t="9898" x="2247900" y="2146300"/>
          <p14:tracePt t="9915" x="2476500" y="2159000"/>
          <p14:tracePt t="9916" x="2616200" y="2165350"/>
          <p14:tracePt t="9932" x="2863850" y="2165350"/>
          <p14:tracePt t="9948" x="3067050" y="2178050"/>
          <p14:tracePt t="9965" x="3282950" y="2197100"/>
          <p14:tracePt t="9982" x="3448050" y="2197100"/>
          <p14:tracePt t="9998" x="3625850" y="2209800"/>
          <p14:tracePt t="10015" x="3733800" y="2216150"/>
          <p14:tracePt t="10031" x="3848100" y="2216150"/>
          <p14:tracePt t="10048" x="3943350" y="2222500"/>
          <p14:tracePt t="10065" x="4083050" y="2222500"/>
          <p14:tracePt t="10081" x="4197350" y="2235200"/>
          <p14:tracePt t="10098" x="4337050" y="2235200"/>
          <p14:tracePt t="10115" x="4552950" y="2235200"/>
          <p14:tracePt t="10116" x="4667250" y="2241550"/>
          <p14:tracePt t="10132" x="4832350" y="2241550"/>
          <p14:tracePt t="10148" x="5010150" y="2241550"/>
          <p14:tracePt t="10165" x="5200650" y="2241550"/>
          <p14:tracePt t="10181" x="5365750" y="2241550"/>
          <p14:tracePt t="10198" x="5530850" y="2241550"/>
          <p14:tracePt t="10215" x="5676900" y="2241550"/>
          <p14:tracePt t="10232" x="5765800" y="2241550"/>
          <p14:tracePt t="10248" x="5842000" y="2235200"/>
          <p14:tracePt t="10265" x="5949950" y="2235200"/>
          <p14:tracePt t="10281" x="6019800" y="2228850"/>
          <p14:tracePt t="10298" x="6096000" y="2228850"/>
          <p14:tracePt t="10300" x="6146800" y="2228850"/>
          <p14:tracePt t="10315" x="6178550" y="2228850"/>
          <p14:tracePt t="10331" x="6280150" y="2228850"/>
          <p14:tracePt t="10348" x="6362700" y="2228850"/>
          <p14:tracePt t="10365" x="6451600" y="2228850"/>
          <p14:tracePt t="10381" x="6540500" y="2228850"/>
          <p14:tracePt t="10398" x="6680200" y="2228850"/>
          <p14:tracePt t="10415" x="6800850" y="2216150"/>
          <p14:tracePt t="10431" x="6902450" y="2216150"/>
          <p14:tracePt t="10448" x="7042150" y="2209800"/>
          <p14:tracePt t="10465" x="7131050" y="2197100"/>
          <p14:tracePt t="10481" x="7194550" y="2190750"/>
          <p14:tracePt t="10498" x="7277100" y="2165350"/>
          <p14:tracePt t="10515" x="7410450" y="2146300"/>
          <p14:tracePt t="10531" x="7480300" y="2146300"/>
          <p14:tracePt t="10548" x="7518400" y="2146300"/>
          <p14:tracePt t="10565" x="7543800" y="2146300"/>
          <p14:tracePt t="10581" x="7556500" y="2146300"/>
          <p14:tracePt t="10660" x="7562850" y="2146300"/>
          <p14:tracePt t="10668" x="7569200" y="2146300"/>
          <p14:tracePt t="10676" x="7575550" y="2146300"/>
          <p14:tracePt t="10684" x="7581900" y="2146300"/>
          <p14:tracePt t="10698" x="7588250" y="2146300"/>
          <p14:tracePt t="10715" x="7600950" y="2146300"/>
          <p14:tracePt t="10844" x="7600950" y="2152650"/>
          <p14:tracePt t="10852" x="7600950" y="2165350"/>
          <p14:tracePt t="10865" x="7594600" y="2178050"/>
          <p14:tracePt t="10881" x="7588250" y="2190750"/>
          <p14:tracePt t="10898" x="7581900" y="2197100"/>
          <p14:tracePt t="11052" x="7575550" y="2197100"/>
          <p14:tracePt t="11060" x="7575550" y="2203450"/>
          <p14:tracePt t="11077" x="7569200" y="2203450"/>
          <p14:tracePt t="11125" x="7562850" y="2203450"/>
          <p14:tracePt t="11134" x="7550150" y="2203450"/>
          <p14:tracePt t="11144" x="7531100" y="2203450"/>
          <p14:tracePt t="11151" x="7499350" y="2203450"/>
          <p14:tracePt t="11166" x="7442200" y="2203450"/>
          <p14:tracePt t="11182" x="7372350" y="2203450"/>
          <p14:tracePt t="11198" x="7270750" y="2203450"/>
          <p14:tracePt t="11214" x="7181850" y="2197100"/>
          <p14:tracePt t="11231" x="7086600" y="2197100"/>
          <p14:tracePt t="11248" x="6978650" y="2184400"/>
          <p14:tracePt t="11266" x="6883400" y="2184400"/>
          <p14:tracePt t="11281" x="6794500" y="2184400"/>
          <p14:tracePt t="11298" x="6680200" y="2184400"/>
          <p14:tracePt t="11315" x="6584950" y="2178050"/>
          <p14:tracePt t="11317" x="6508750" y="2178050"/>
          <p14:tracePt t="11331" x="6356350" y="2178050"/>
          <p14:tracePt t="11348" x="6242050" y="2178050"/>
          <p14:tracePt t="11365" x="6121400" y="2190750"/>
          <p14:tracePt t="11381" x="5969000" y="2209800"/>
          <p14:tracePt t="11398" x="5848350" y="2222500"/>
          <p14:tracePt t="11415" x="5746750" y="2228850"/>
          <p14:tracePt t="11431" x="5664200" y="2235200"/>
          <p14:tracePt t="11448" x="5613400" y="2235200"/>
          <p14:tracePt t="11465" x="5568950" y="2235200"/>
          <p14:tracePt t="11482" x="5505450" y="2241550"/>
          <p14:tracePt t="11498" x="5454650" y="2241550"/>
          <p14:tracePt t="11500" x="5429250" y="2247900"/>
          <p14:tracePt t="11515" x="5410200" y="2247900"/>
          <p14:tracePt t="11531" x="5321300" y="2260600"/>
          <p14:tracePt t="11548" x="5264150" y="2260600"/>
          <p14:tracePt t="11565" x="5207000" y="2260600"/>
          <p14:tracePt t="11581" x="5137150" y="2260600"/>
          <p14:tracePt t="11599" x="5086350" y="2260600"/>
          <p14:tracePt t="11615" x="4997450" y="2260600"/>
          <p14:tracePt t="11631" x="4921250" y="2260600"/>
          <p14:tracePt t="11648" x="4826000" y="2260600"/>
          <p14:tracePt t="11665" x="4711700" y="2260600"/>
          <p14:tracePt t="11682" x="4622800" y="2260600"/>
          <p14:tracePt t="11684" x="4546600" y="2260600"/>
          <p14:tracePt t="11698" x="4483100" y="2260600"/>
          <p14:tracePt t="11715" x="4375150" y="2260600"/>
          <p14:tracePt t="11715" x="4298950" y="2260600"/>
          <p14:tracePt t="11732" x="4191000" y="2260600"/>
          <p14:tracePt t="11748" x="4140200" y="2260600"/>
          <p14:tracePt t="11765" x="4051300" y="2260600"/>
          <p14:tracePt t="11781" x="3968750" y="2254250"/>
          <p14:tracePt t="11798" x="3911600" y="2254250"/>
          <p14:tracePt t="11815" x="3873500" y="2254250"/>
          <p14:tracePt t="11831" x="3803650" y="2254250"/>
          <p14:tracePt t="11848" x="3771900" y="2247900"/>
          <p14:tracePt t="11865" x="3733800" y="2247900"/>
          <p14:tracePt t="11881" x="3727450" y="2247900"/>
          <p14:tracePt t="11981" x="0" y="0"/>
        </p14:tracePtLst>
        <p14:tracePtLst>
          <p14:tracePt t="12661" x="3689350" y="2012950"/>
          <p14:tracePt t="12676" x="3695700" y="2012950"/>
          <p14:tracePt t="12781" x="3702050" y="2012950"/>
          <p14:tracePt t="12788" x="3708400" y="2012950"/>
          <p14:tracePt t="12798" x="3714750" y="2012950"/>
          <p14:tracePt t="12815" x="3727450" y="2012950"/>
          <p14:tracePt t="12831" x="3740150" y="2012950"/>
          <p14:tracePt t="12848" x="3759200" y="2012950"/>
          <p14:tracePt t="12865" x="3771900" y="2012950"/>
          <p14:tracePt t="12881" x="3790950" y="2012950"/>
          <p14:tracePt t="12898" x="3822700" y="2012950"/>
          <p14:tracePt t="12900" x="3841750" y="2012950"/>
          <p14:tracePt t="12915" x="3854450" y="2012950"/>
          <p14:tracePt t="12931" x="3911600" y="2012950"/>
          <p14:tracePt t="12948" x="3937000" y="2012950"/>
          <p14:tracePt t="12965" x="3943350" y="2012950"/>
          <p14:tracePt t="12982" x="3968750" y="2012950"/>
          <p14:tracePt t="12998" x="3994150" y="2012950"/>
          <p14:tracePt t="13015" x="4019550" y="2012950"/>
          <p14:tracePt t="13031" x="4044950" y="2012950"/>
          <p14:tracePt t="13048" x="4064000" y="2012950"/>
          <p14:tracePt t="13065" x="4083050" y="2012950"/>
          <p14:tracePt t="13081" x="4102100" y="2012950"/>
          <p14:tracePt t="13098" x="4121150" y="2012950"/>
          <p14:tracePt t="13115" x="4146550" y="2012950"/>
          <p14:tracePt t="13132" x="4184650" y="2012950"/>
          <p14:tracePt t="13148" x="4216400" y="2012950"/>
          <p14:tracePt t="13165" x="4254500" y="2012950"/>
          <p14:tracePt t="13181" x="4279900" y="2012950"/>
          <p14:tracePt t="13198" x="4311650" y="2012950"/>
          <p14:tracePt t="13215" x="4337050" y="2012950"/>
          <p14:tracePt t="13232" x="4362450" y="2012950"/>
          <p14:tracePt t="13248" x="4400550" y="2006600"/>
          <p14:tracePt t="13265" x="4425950" y="2006600"/>
          <p14:tracePt t="13281" x="4464050" y="2006600"/>
          <p14:tracePt t="13298" x="4489450" y="2006600"/>
          <p14:tracePt t="13315" x="4527550" y="2006600"/>
          <p14:tracePt t="13316" x="4546600" y="2006600"/>
          <p14:tracePt t="13331" x="4578350" y="2006600"/>
          <p14:tracePt t="13348" x="4648200" y="2006600"/>
          <p14:tracePt t="13365" x="4686300" y="2006600"/>
          <p14:tracePt t="13382" x="4730750" y="2006600"/>
          <p14:tracePt t="13398" x="4775200" y="2006600"/>
          <p14:tracePt t="13414" x="4813300" y="2006600"/>
          <p14:tracePt t="13431" x="4857750" y="2006600"/>
          <p14:tracePt t="13448" x="4902200" y="2006600"/>
          <p14:tracePt t="13465" x="4933950" y="2006600"/>
          <p14:tracePt t="13481" x="4959350" y="2006600"/>
          <p14:tracePt t="13498" x="4991100" y="2006600"/>
          <p14:tracePt t="13499" x="5010150" y="1993900"/>
          <p14:tracePt t="13515" x="5022850" y="1993900"/>
          <p14:tracePt t="13532" x="5060950" y="1993900"/>
          <p14:tracePt t="13548" x="5086350" y="1993900"/>
          <p14:tracePt t="13565" x="5092700" y="1993900"/>
          <p14:tracePt t="13581" x="5124450" y="1993900"/>
          <p14:tracePt t="13598" x="5137150" y="1993900"/>
          <p14:tracePt t="13615" x="5162550" y="1993900"/>
          <p14:tracePt t="13631" x="5194300" y="1993900"/>
          <p14:tracePt t="13648" x="5226050" y="1993900"/>
          <p14:tracePt t="13665" x="5264150" y="1993900"/>
          <p14:tracePt t="13681" x="5283200" y="1993900"/>
          <p14:tracePt t="13698" x="5302250" y="1993900"/>
          <p14:tracePt t="13714" x="5334000" y="1993900"/>
          <p14:tracePt t="13716" x="5353050" y="1993900"/>
          <p14:tracePt t="13732" x="5403850" y="1993900"/>
          <p14:tracePt t="13749" x="5435600" y="1993900"/>
          <p14:tracePt t="13765" x="5467350" y="1993900"/>
          <p14:tracePt t="13781" x="5505450" y="1993900"/>
          <p14:tracePt t="13798" x="5543550" y="1993900"/>
          <p14:tracePt t="13815" x="5581650" y="1993900"/>
          <p14:tracePt t="13831" x="5626100" y="1993900"/>
          <p14:tracePt t="13848" x="5676900" y="1993900"/>
          <p14:tracePt t="13864" x="5715000" y="1993900"/>
          <p14:tracePt t="13881" x="5746750" y="1993900"/>
          <p14:tracePt t="13898" x="5784850" y="1993900"/>
          <p14:tracePt t="13899" x="5810250" y="1993900"/>
          <p14:tracePt t="13915" x="5829300" y="1993900"/>
          <p14:tracePt t="13931" x="5886450" y="1993900"/>
          <p14:tracePt t="13948" x="5930900" y="1993900"/>
          <p14:tracePt t="13964" x="5956300" y="1993900"/>
          <p14:tracePt t="13981" x="5988050" y="2000250"/>
          <p14:tracePt t="13998" x="6013450" y="2000250"/>
          <p14:tracePt t="14015" x="6045200" y="2000250"/>
          <p14:tracePt t="14031" x="6057900" y="2000250"/>
          <p14:tracePt t="14048" x="6089650" y="2000250"/>
          <p14:tracePt t="14065" x="6115050" y="2000250"/>
          <p14:tracePt t="14081" x="6146800" y="2000250"/>
          <p14:tracePt t="14098" x="6165850" y="2006600"/>
          <p14:tracePt t="14100" x="6191250" y="2006600"/>
          <p14:tracePt t="14115" x="6203950" y="2006600"/>
          <p14:tracePt t="14131" x="6242050" y="2006600"/>
          <p14:tracePt t="14148" x="6280150" y="2006600"/>
          <p14:tracePt t="14165" x="6330950" y="2012950"/>
          <p14:tracePt t="14181" x="6369050" y="2012950"/>
          <p14:tracePt t="14198" x="6413500" y="2012950"/>
          <p14:tracePt t="14215" x="6451600" y="2012950"/>
          <p14:tracePt t="14231" x="6502400" y="2019300"/>
          <p14:tracePt t="14248" x="6553200" y="2025650"/>
          <p14:tracePt t="14265" x="6604000" y="2032000"/>
          <p14:tracePt t="14282" x="6648450" y="2032000"/>
          <p14:tracePt t="14284" x="6680200" y="2038350"/>
          <p14:tracePt t="14298" x="6692900" y="2038350"/>
          <p14:tracePt t="14315" x="6724650" y="2038350"/>
          <p14:tracePt t="14316" x="6737350" y="2038350"/>
          <p14:tracePt t="14332" x="6775450" y="2038350"/>
          <p14:tracePt t="14348" x="6807200" y="2038350"/>
          <p14:tracePt t="14365" x="6851650" y="2038350"/>
          <p14:tracePt t="14381" x="6864350" y="2038350"/>
          <p14:tracePt t="14398" x="6896100" y="2038350"/>
          <p14:tracePt t="14415" x="6921500" y="2038350"/>
          <p14:tracePt t="14431" x="6985000" y="2038350"/>
          <p14:tracePt t="14448" x="7029450" y="2038350"/>
          <p14:tracePt t="14465" x="7067550" y="2038350"/>
          <p14:tracePt t="14482" x="7099300" y="2038350"/>
          <p14:tracePt t="14498" x="7150100" y="2038350"/>
          <p14:tracePt t="14514" x="7181850" y="2038350"/>
          <p14:tracePt t="14531" x="7232650" y="2038350"/>
          <p14:tracePt t="14548" x="7283450" y="2038350"/>
          <p14:tracePt t="14565" x="7308850" y="2038350"/>
          <p14:tracePt t="14581" x="7340600" y="2038350"/>
          <p14:tracePt t="14598" x="7378700" y="2038350"/>
          <p14:tracePt t="14615" x="7416800" y="2038350"/>
          <p14:tracePt t="14631" x="7448550" y="2038350"/>
          <p14:tracePt t="14648" x="7473950" y="2038350"/>
          <p14:tracePt t="14665" x="7499350" y="2038350"/>
          <p14:tracePt t="14681" x="7531100" y="2038350"/>
          <p14:tracePt t="14698" x="7562850" y="2038350"/>
          <p14:tracePt t="14715" x="7581900" y="2038350"/>
          <p14:tracePt t="14731" x="7600950" y="2038350"/>
          <p14:tracePt t="14748" x="7613650" y="2038350"/>
          <p14:tracePt t="14765" x="7620000" y="2038350"/>
          <p14:tracePt t="15157" x="0" y="0"/>
        </p14:tracePtLst>
        <p14:tracePtLst>
          <p14:tracePt t="23836" x="4641850" y="1225550"/>
          <p14:tracePt t="24116" x="4641850" y="1238250"/>
          <p14:tracePt t="24124" x="4629150" y="1244600"/>
          <p14:tracePt t="24132" x="4629150" y="1250950"/>
          <p14:tracePt t="24148" x="4629150" y="1257300"/>
          <p14:tracePt t="24164" x="4629150" y="1263650"/>
          <p14:tracePt t="24252" x="4629150" y="1270000"/>
          <p14:tracePt t="24260" x="4629150" y="1276350"/>
          <p14:tracePt t="24268" x="4622800" y="1282700"/>
          <p14:tracePt t="24281" x="4622800" y="1295400"/>
          <p14:tracePt t="24298" x="4610100" y="1320800"/>
          <p14:tracePt t="24314" x="4591050" y="1339850"/>
          <p14:tracePt t="24316" x="4591050" y="1352550"/>
          <p14:tracePt t="24331" x="4572000" y="1377950"/>
          <p14:tracePt t="24348" x="4572000" y="1390650"/>
          <p14:tracePt t="24364" x="4565650" y="1397000"/>
          <p14:tracePt t="24381" x="4565650" y="1409700"/>
          <p14:tracePt t="24548" x="4552950" y="1422400"/>
          <p14:tracePt t="24564" x="4552950" y="1435100"/>
          <p14:tracePt t="24572" x="4546600" y="1441450"/>
          <p14:tracePt t="24581" x="4540250" y="1454150"/>
          <p14:tracePt t="24597" x="4533900" y="1473200"/>
          <p14:tracePt t="24614" x="4521200" y="1511300"/>
          <p14:tracePt t="24631" x="4508500" y="1555750"/>
          <p14:tracePt t="24648" x="4495800" y="1593850"/>
          <p14:tracePt t="24665" x="4476750" y="1695450"/>
          <p14:tracePt t="24682" x="4451350" y="1778000"/>
          <p14:tracePt t="24698" x="4419600" y="1866900"/>
          <p14:tracePt t="24714" x="4381500" y="2025650"/>
          <p14:tracePt t="24731" x="4343400" y="2146300"/>
          <p14:tracePt t="24733" x="4337050" y="2190750"/>
          <p14:tracePt t="24748" x="4298950" y="2349500"/>
          <p14:tracePt t="24765" x="4279900" y="2476500"/>
          <p14:tracePt t="24781" x="4279900" y="2603500"/>
          <p14:tracePt t="24798" x="4267200" y="2774950"/>
          <p14:tracePt t="24814" x="4267200" y="2851150"/>
          <p14:tracePt t="24831" x="4267200" y="2914650"/>
          <p14:tracePt t="24848" x="4267200" y="2978150"/>
          <p14:tracePt t="24864" x="4267200" y="3028950"/>
          <p14:tracePt t="24881" x="4267200" y="3060700"/>
          <p14:tracePt t="24898" x="4267200" y="3073400"/>
          <p14:tracePt t="24915" x="4267200" y="3079750"/>
          <p14:tracePt t="25164" x="4267200" y="3073400"/>
          <p14:tracePt t="25172" x="4273550" y="3067050"/>
          <p14:tracePt t="25181" x="4273550" y="3060700"/>
          <p14:tracePt t="25198" x="4273550" y="3048000"/>
          <p14:tracePt t="25284" x="4273550" y="3041650"/>
          <p14:tracePt t="25324" x="4273550" y="3035300"/>
          <p14:tracePt t="25372" x="4273550" y="3028950"/>
          <p14:tracePt t="25389" x="4273550" y="3022600"/>
          <p14:tracePt t="25396" x="4267200" y="3022600"/>
          <p14:tracePt t="25420" x="4267200" y="3016250"/>
          <p14:tracePt t="25428" x="4260850" y="3016250"/>
          <p14:tracePt t="25436" x="4260850" y="3009900"/>
          <p14:tracePt t="25448" x="4254500" y="3009900"/>
          <p14:tracePt t="25464" x="4248150" y="3009900"/>
          <p14:tracePt t="25481" x="4222750" y="2997200"/>
          <p14:tracePt t="25498" x="4203700" y="2990850"/>
          <p14:tracePt t="25514" x="4184650" y="2984500"/>
          <p14:tracePt t="25516" x="4178300" y="2984500"/>
          <p14:tracePt t="25531" x="4178300" y="2978150"/>
          <p14:tracePt t="25572" x="4171950" y="2978150"/>
          <p14:tracePt t="25588" x="4165600" y="2978150"/>
          <p14:tracePt t="25604" x="4165600" y="2971800"/>
          <p14:tracePt t="25620" x="4165600" y="2965450"/>
          <p14:tracePt t="25628" x="4159250" y="2965450"/>
          <p14:tracePt t="25636" x="4152900" y="2965450"/>
          <p14:tracePt t="25668" x="4146550" y="2965450"/>
          <p14:tracePt t="25676" x="4140200" y="2965450"/>
          <p14:tracePt t="25684" x="4140200" y="2959100"/>
          <p14:tracePt t="25698" x="4133850" y="2952750"/>
          <p14:tracePt t="25715" x="4121150" y="2952750"/>
          <p14:tracePt t="25731" x="4102100" y="2946400"/>
          <p14:tracePt t="25748" x="4095750" y="2946400"/>
          <p14:tracePt t="25812" x="4095750" y="2940050"/>
          <p14:tracePt t="25820" x="4089400" y="2940050"/>
          <p14:tracePt t="25831" x="4089400" y="2933700"/>
          <p14:tracePt t="25848" x="4076700" y="2933700"/>
          <p14:tracePt t="25864" x="4070350" y="2927350"/>
          <p14:tracePt t="25881" x="4064000" y="2927350"/>
          <p14:tracePt t="25898" x="4057650" y="2927350"/>
          <p14:tracePt t="25972" x="4051300" y="2927350"/>
          <p14:tracePt t="26004" x="4044950" y="2927350"/>
          <p14:tracePt t="26012" x="4038600" y="2927350"/>
          <p14:tracePt t="26020" x="4032250" y="2927350"/>
          <p14:tracePt t="26031" x="4025900" y="2927350"/>
          <p14:tracePt t="26048" x="4000500" y="2933700"/>
          <p14:tracePt t="26064" x="3968750" y="2946400"/>
          <p14:tracePt t="26081" x="3943350" y="2952750"/>
          <p14:tracePt t="26098" x="3924300" y="2959100"/>
          <p14:tracePt t="26114" x="3892550" y="2971800"/>
          <p14:tracePt t="26116" x="3879850" y="2978150"/>
          <p14:tracePt t="26131" x="3867150" y="2984500"/>
          <p14:tracePt t="26148" x="3854450" y="2990850"/>
          <p14:tracePt t="26164" x="3835400" y="2997200"/>
          <p14:tracePt t="26181" x="3816350" y="3009900"/>
          <p14:tracePt t="26198" x="3803650" y="3022600"/>
          <p14:tracePt t="26215" x="3784600" y="3048000"/>
          <p14:tracePt t="26231" x="3771900" y="3060700"/>
          <p14:tracePt t="26248" x="3759200" y="3073400"/>
          <p14:tracePt t="26264" x="3759200" y="3079750"/>
          <p14:tracePt t="26281" x="3752850" y="3092450"/>
          <p14:tracePt t="26298" x="3746500" y="3105150"/>
          <p14:tracePt t="26299" x="3740150" y="3111500"/>
          <p14:tracePt t="26315" x="3733800" y="3117850"/>
          <p14:tracePt t="26331" x="3721100" y="3155950"/>
          <p14:tracePt t="26348" x="3714750" y="3175000"/>
          <p14:tracePt t="26364" x="3708400" y="3200400"/>
          <p14:tracePt t="26396" x="3708400" y="3206750"/>
          <p14:tracePt t="26404" x="3708400" y="3213100"/>
          <p14:tracePt t="26420" x="3708400" y="3219450"/>
          <p14:tracePt t="26436" x="3708400" y="3225800"/>
          <p14:tracePt t="26448" x="3708400" y="3232150"/>
          <p14:tracePt t="26464" x="3708400" y="3263900"/>
          <p14:tracePt t="26481" x="3708400" y="3314700"/>
          <p14:tracePt t="26483" x="3708400" y="3333750"/>
          <p14:tracePt t="26498" x="3708400" y="3352800"/>
          <p14:tracePt t="26514" x="3714750" y="3378200"/>
          <p14:tracePt t="26515" x="3721100" y="3390900"/>
          <p14:tracePt t="26531" x="3733800" y="3416300"/>
          <p14:tracePt t="26548" x="3752850" y="3435350"/>
          <p14:tracePt t="26565" x="3784600" y="3479800"/>
          <p14:tracePt t="26581" x="3790950" y="3505200"/>
          <p14:tracePt t="26598" x="3797300" y="3511550"/>
          <p14:tracePt t="26614" x="3797300" y="3524250"/>
          <p14:tracePt t="26631" x="3810000" y="3530600"/>
          <p14:tracePt t="26648" x="3816350" y="3543300"/>
          <p14:tracePt t="26664" x="3829050" y="3556000"/>
          <p14:tracePt t="26681" x="3829050" y="3562350"/>
          <p14:tracePt t="26698" x="3848100" y="3575050"/>
          <p14:tracePt t="26714" x="3860800" y="3587750"/>
          <p14:tracePt t="26716" x="3879850" y="3594100"/>
          <p14:tracePt t="26732" x="3892550" y="3606800"/>
          <p14:tracePt t="26748" x="3917950" y="3625850"/>
          <p14:tracePt t="26765" x="3943350" y="3644900"/>
          <p14:tracePt t="26781" x="3956050" y="3651250"/>
          <p14:tracePt t="26798" x="3981450" y="3663950"/>
          <p14:tracePt t="26814" x="4000500" y="3676650"/>
          <p14:tracePt t="26831" x="4013200" y="3676650"/>
          <p14:tracePt t="26848" x="4025900" y="3689350"/>
          <p14:tracePt t="26924" x="4032250" y="3689350"/>
          <p14:tracePt t="27092" x="4038600" y="3689350"/>
          <p14:tracePt t="27212" x="4051300" y="3689350"/>
          <p14:tracePt t="27220" x="4057650" y="3689350"/>
          <p14:tracePt t="27231" x="4064000" y="3695700"/>
          <p14:tracePt t="27250" x="4089400" y="3708400"/>
          <p14:tracePt t="27253" x="4108450" y="3727450"/>
          <p14:tracePt t="27265" x="4127500" y="3733800"/>
          <p14:tracePt t="27281" x="4165600" y="3746500"/>
          <p14:tracePt t="27298" x="4216400" y="3759200"/>
          <p14:tracePt t="27314" x="4286250" y="3778250"/>
          <p14:tracePt t="27331" x="4400550" y="3797300"/>
          <p14:tracePt t="27348" x="4470400" y="3810000"/>
          <p14:tracePt t="27364" x="4533900" y="3822700"/>
          <p14:tracePt t="27381" x="4610100" y="3822700"/>
          <p14:tracePt t="27398" x="4679950" y="3822700"/>
          <p14:tracePt t="27414" x="4730750" y="3822700"/>
          <p14:tracePt t="27431" x="4806950" y="3822700"/>
          <p14:tracePt t="27449" x="4864100" y="3822700"/>
          <p14:tracePt t="27466" x="4933950" y="3822700"/>
          <p14:tracePt t="27469" x="4984750" y="3822700"/>
          <p14:tracePt t="27484" x="5003800" y="3822700"/>
          <p14:tracePt t="27498" x="5041900" y="3829050"/>
          <p14:tracePt t="27514" x="5149850" y="3835400"/>
          <p14:tracePt t="27516" x="5175250" y="3835400"/>
          <p14:tracePt t="27531" x="5289550" y="3848100"/>
          <p14:tracePt t="27548" x="5429250" y="3848100"/>
          <p14:tracePt t="27564" x="5518150" y="3848100"/>
          <p14:tracePt t="27581" x="5588000" y="3841750"/>
          <p14:tracePt t="27598" x="5664200" y="3841750"/>
          <p14:tracePt t="27614" x="5727700" y="3841750"/>
          <p14:tracePt t="27631" x="5803900" y="3835400"/>
          <p14:tracePt t="27648" x="5854700" y="3835400"/>
          <p14:tracePt t="27664" x="5892800" y="3822700"/>
          <p14:tracePt t="27681" x="5918200" y="3816350"/>
          <p14:tracePt t="27698" x="5956300" y="3790950"/>
          <p14:tracePt t="27700" x="5969000" y="3784600"/>
          <p14:tracePt t="27714" x="5988050" y="3771900"/>
          <p14:tracePt t="27732" x="6032500" y="3746500"/>
          <p14:tracePt t="27748" x="6057900" y="3727450"/>
          <p14:tracePt t="27765" x="6089650" y="3695700"/>
          <p14:tracePt t="27782" x="6108700" y="3651250"/>
          <p14:tracePt t="27798" x="6127750" y="3600450"/>
          <p14:tracePt t="27815" x="6140450" y="3568700"/>
          <p14:tracePt t="27831" x="6153150" y="3536950"/>
          <p14:tracePt t="27848" x="6165850" y="3486150"/>
          <p14:tracePt t="27864" x="6165850" y="3454400"/>
          <p14:tracePt t="27881" x="6165850" y="3409950"/>
          <p14:tracePt t="27898" x="6159500" y="3359150"/>
          <p14:tracePt t="27914" x="6140450" y="3333750"/>
          <p14:tracePt t="27931" x="6115050" y="3270250"/>
          <p14:tracePt t="27948" x="6083300" y="3219450"/>
          <p14:tracePt t="27964" x="6013450" y="3143250"/>
          <p14:tracePt t="27981" x="5949950" y="3092450"/>
          <p14:tracePt t="27997" x="5861050" y="3035300"/>
          <p14:tracePt t="28015" x="5803900" y="3009900"/>
          <p14:tracePt t="28031" x="5721350" y="2978150"/>
          <p14:tracePt t="28048" x="5657850" y="2946400"/>
          <p14:tracePt t="28065" x="5575300" y="2933700"/>
          <p14:tracePt t="28081" x="5473700" y="2914650"/>
          <p14:tracePt t="28098" x="5391150" y="2895600"/>
          <p14:tracePt t="28114" x="5270500" y="2889250"/>
          <p14:tracePt t="28116" x="5194300" y="2889250"/>
          <p14:tracePt t="28131" x="5105400" y="2876550"/>
          <p14:tracePt t="28148" x="4978400" y="2870200"/>
          <p14:tracePt t="28165" x="4781550" y="2838450"/>
          <p14:tracePt t="28181" x="4641850" y="2825750"/>
          <p14:tracePt t="28198" x="4527550" y="2819400"/>
          <p14:tracePt t="28215" x="4406900" y="2806700"/>
          <p14:tracePt t="28231" x="4349750" y="2800350"/>
          <p14:tracePt t="28248" x="4279900" y="2794000"/>
          <p14:tracePt t="28264" x="4235450" y="2794000"/>
          <p14:tracePt t="28281" x="4178300" y="2787650"/>
          <p14:tracePt t="28298" x="4102100" y="2787650"/>
          <p14:tracePt t="28299" x="4083050" y="2787650"/>
          <p14:tracePt t="28314" x="4032250" y="2787650"/>
          <p14:tracePt t="28331" x="3968750" y="2787650"/>
          <p14:tracePt t="28332" x="3917950" y="2787650"/>
          <p14:tracePt t="28348" x="3848100" y="2787650"/>
          <p14:tracePt t="28364" x="3752850" y="2787650"/>
          <p14:tracePt t="28381" x="3702050" y="2794000"/>
          <p14:tracePt t="28398" x="3651250" y="2819400"/>
          <p14:tracePt t="28414" x="3619500" y="2832100"/>
          <p14:tracePt t="28431" x="3587750" y="2851150"/>
          <p14:tracePt t="28448" x="3562350" y="2889250"/>
          <p14:tracePt t="28464" x="3543300" y="2921000"/>
          <p14:tracePt t="28481" x="3511550" y="2971800"/>
          <p14:tracePt t="28498" x="3498850" y="3028950"/>
          <p14:tracePt t="28515" x="3498850" y="3105150"/>
          <p14:tracePt t="28516" x="3486150" y="3149600"/>
          <p14:tracePt t="28531" x="3486150" y="3206750"/>
          <p14:tracePt t="28548" x="3486150" y="3251200"/>
          <p14:tracePt t="28565" x="3511550" y="3282950"/>
          <p14:tracePt t="28581" x="3524250" y="3327400"/>
          <p14:tracePt t="28597" x="3536950" y="3352800"/>
          <p14:tracePt t="28614" x="3556000" y="3371850"/>
          <p14:tracePt t="28631" x="3575050" y="3390900"/>
          <p14:tracePt t="28648" x="3600450" y="3403600"/>
          <p14:tracePt t="28664" x="3625850" y="3422650"/>
          <p14:tracePt t="28681" x="3670300" y="3441700"/>
          <p14:tracePt t="28698" x="3695700" y="3467100"/>
          <p14:tracePt t="28714" x="3746500" y="3498850"/>
          <p14:tracePt t="28716" x="3771900" y="3498850"/>
          <p14:tracePt t="28731" x="3829050" y="3536950"/>
          <p14:tracePt t="28748" x="3886200" y="3562350"/>
          <p14:tracePt t="28765" x="3924300" y="3575050"/>
          <p14:tracePt t="28781" x="3975100" y="3594100"/>
          <p14:tracePt t="28798" x="4000500" y="3613150"/>
          <p14:tracePt t="28814" x="4044950" y="3625850"/>
          <p14:tracePt t="28831" x="4127500" y="3663950"/>
          <p14:tracePt t="28848" x="4178300" y="3676650"/>
          <p14:tracePt t="28864" x="4216400" y="3683000"/>
          <p14:tracePt t="28881" x="4260850" y="3695700"/>
          <p14:tracePt t="28898" x="4298950" y="3714750"/>
          <p14:tracePt t="28900" x="4324350" y="3721100"/>
          <p14:tracePt t="28914" x="4349750" y="3721100"/>
          <p14:tracePt t="28931" x="4470400" y="3746500"/>
          <p14:tracePt t="28948" x="4533900" y="3752850"/>
          <p14:tracePt t="28964" x="4641850" y="3759200"/>
          <p14:tracePt t="28981" x="4749800" y="3771900"/>
          <p14:tracePt t="28997" x="4845050" y="3778250"/>
          <p14:tracePt t="29015" x="4959350" y="3778250"/>
          <p14:tracePt t="29031" x="5060950" y="3778250"/>
          <p14:tracePt t="29048" x="5137150" y="3784600"/>
          <p14:tracePt t="29064" x="5194300" y="3784600"/>
          <p14:tracePt t="29081" x="5238750" y="3771900"/>
          <p14:tracePt t="29097" x="5270500" y="3765550"/>
          <p14:tracePt t="29114" x="5289550" y="3752850"/>
          <p14:tracePt t="29115" x="5302250" y="3740150"/>
          <p14:tracePt t="29131" x="5314950" y="3721100"/>
          <p14:tracePt t="29148" x="5327650" y="3702050"/>
          <p14:tracePt t="29164" x="5334000" y="3689350"/>
          <p14:tracePt t="29316" x="5334000" y="3683000"/>
          <p14:tracePt t="29332" x="5327650" y="3676650"/>
          <p14:tracePt t="29340" x="5327650" y="3670300"/>
          <p14:tracePt t="29348" x="5327650" y="3663950"/>
          <p14:tracePt t="29365" x="5314950" y="3651250"/>
          <p14:tracePt t="29381" x="5302250" y="3644900"/>
          <p14:tracePt t="29404" x="5295900" y="3638550"/>
          <p14:tracePt t="29415" x="5283200" y="3632200"/>
          <p14:tracePt t="29431" x="5276850" y="3625850"/>
          <p14:tracePt t="29434" x="0" y="0"/>
        </p14:tracePtLst>
        <p14:tracePtLst>
          <p14:tracePt t="37604" x="1168400" y="2273300"/>
          <p14:tracePt t="37765" x="1168400" y="2266950"/>
          <p14:tracePt t="37772" x="1174750" y="2266950"/>
          <p14:tracePt t="37781" x="1181100" y="2266950"/>
          <p14:tracePt t="37798" x="1193800" y="2254250"/>
          <p14:tracePt t="37814" x="1206500" y="2247900"/>
          <p14:tracePt t="37831" x="1219200" y="2241550"/>
          <p14:tracePt t="37848" x="1244600" y="2235200"/>
          <p14:tracePt t="37864" x="1289050" y="2228850"/>
          <p14:tracePt t="37881" x="1320800" y="2222500"/>
          <p14:tracePt t="37898" x="1358900" y="2222500"/>
          <p14:tracePt t="37914" x="1403350" y="2216150"/>
          <p14:tracePt t="37931" x="1441450" y="2216150"/>
          <p14:tracePt t="37932" x="1473200" y="2203450"/>
          <p14:tracePt t="37947" x="1517650" y="2203450"/>
          <p14:tracePt t="37964" x="1581150" y="2197100"/>
          <p14:tracePt t="37981" x="1625600" y="2197100"/>
          <p14:tracePt t="37998" x="1695450" y="2190750"/>
          <p14:tracePt t="38015" x="1771650" y="2190750"/>
          <p14:tracePt t="38031" x="1822450" y="2190750"/>
          <p14:tracePt t="38047" x="1879600" y="2190750"/>
          <p14:tracePt t="38064" x="1917700" y="2190750"/>
          <p14:tracePt t="38081" x="1981200" y="2190750"/>
          <p14:tracePt t="38098" x="1993900" y="2190750"/>
          <p14:tracePt t="38114" x="2044700" y="2197100"/>
          <p14:tracePt t="38115" x="2063750" y="2197100"/>
          <p14:tracePt t="38131" x="2082800" y="2203450"/>
          <p14:tracePt t="38148" x="2159000" y="2216150"/>
          <p14:tracePt t="38164" x="2241550" y="2235200"/>
          <p14:tracePt t="38181" x="2292350" y="2235200"/>
          <p14:tracePt t="38197" x="2355850" y="2241550"/>
          <p14:tracePt t="38215" x="2400300" y="2247900"/>
          <p14:tracePt t="38231" x="2457450" y="2254250"/>
          <p14:tracePt t="38248" x="2520950" y="2260600"/>
          <p14:tracePt t="38264" x="2559050" y="2273300"/>
          <p14:tracePt t="38281" x="2603500" y="2279650"/>
          <p14:tracePt t="38298" x="2667000" y="2279650"/>
          <p14:tracePt t="38299" x="2686050" y="2279650"/>
          <p14:tracePt t="38314" x="2705100" y="2279650"/>
          <p14:tracePt t="38331" x="2755900" y="2279650"/>
          <p14:tracePt t="38332" x="2774950" y="2279650"/>
          <p14:tracePt t="38348" x="2832100" y="2279650"/>
          <p14:tracePt t="38365" x="2863850" y="2279650"/>
          <p14:tracePt t="38381" x="2908300" y="2279650"/>
          <p14:tracePt t="38398" x="2933700" y="2279650"/>
          <p14:tracePt t="38414" x="2946400" y="2279650"/>
          <p14:tracePt t="38431" x="2978150" y="2279650"/>
          <p14:tracePt t="38448" x="3022600" y="2292350"/>
          <p14:tracePt t="38464" x="3067050" y="2292350"/>
          <p14:tracePt t="38481" x="3117850" y="2292350"/>
          <p14:tracePt t="38498" x="3168650" y="2298700"/>
          <p14:tracePt t="38514" x="3219450" y="2298700"/>
          <p14:tracePt t="38531" x="3257550" y="2298700"/>
          <p14:tracePt t="38548" x="3346450" y="2298700"/>
          <p14:tracePt t="38564" x="3397250" y="2298700"/>
          <p14:tracePt t="38581" x="3435350" y="2298700"/>
          <p14:tracePt t="38597" x="3479800" y="2298700"/>
          <p14:tracePt t="38614" x="3524250" y="2298700"/>
          <p14:tracePt t="38631" x="3568700" y="2298700"/>
          <p14:tracePt t="38648" x="3625850" y="2298700"/>
          <p14:tracePt t="38664" x="3663950" y="2298700"/>
          <p14:tracePt t="38681" x="3695700" y="2298700"/>
          <p14:tracePt t="38697" x="3752850" y="2286000"/>
          <p14:tracePt t="38714" x="3797300" y="2286000"/>
          <p14:tracePt t="38716" x="3816350" y="2286000"/>
          <p14:tracePt t="38732" x="3886200" y="2286000"/>
          <p14:tracePt t="38748" x="3975100" y="2286000"/>
          <p14:tracePt t="38764" x="4044950" y="2286000"/>
          <p14:tracePt t="38781" x="4121150" y="2286000"/>
          <p14:tracePt t="38798" x="4191000" y="2286000"/>
          <p14:tracePt t="38814" x="4273550" y="2292350"/>
          <p14:tracePt t="38831" x="4337050" y="2292350"/>
          <p14:tracePt t="38847" x="4432300" y="2292350"/>
          <p14:tracePt t="38864" x="4495800" y="2298700"/>
          <p14:tracePt t="38881" x="4540250" y="2298700"/>
          <p14:tracePt t="38898" x="4578350" y="2298700"/>
          <p14:tracePt t="38900" x="4591050" y="2298700"/>
          <p14:tracePt t="38914" x="4610100" y="2298700"/>
          <p14:tracePt t="38931" x="4679950" y="2298700"/>
          <p14:tracePt t="38948" x="4724400" y="2298700"/>
          <p14:tracePt t="38964" x="4768850" y="2298700"/>
          <p14:tracePt t="38981" x="4800600" y="2298700"/>
          <p14:tracePt t="38998" x="4857750" y="2286000"/>
          <p14:tracePt t="39014" x="4933950" y="2286000"/>
          <p14:tracePt t="39031" x="5003800" y="2286000"/>
          <p14:tracePt t="39047" x="5073650" y="2286000"/>
          <p14:tracePt t="39064" x="5162550" y="2286000"/>
          <p14:tracePt t="39081" x="5219700" y="2286000"/>
          <p14:tracePt t="39097" x="5276850" y="2286000"/>
          <p14:tracePt t="39114" x="5340350" y="2286000"/>
          <p14:tracePt t="39132" x="5461000" y="2279650"/>
          <p14:tracePt t="39148" x="5518150" y="2279650"/>
          <p14:tracePt t="39164" x="5581650" y="2279650"/>
          <p14:tracePt t="39181" x="5638800" y="2279650"/>
          <p14:tracePt t="39197" x="5689600" y="2279650"/>
          <p14:tracePt t="39214" x="5734050" y="2273300"/>
          <p14:tracePt t="39231" x="5765800" y="2273300"/>
          <p14:tracePt t="39247" x="5810250" y="2266950"/>
          <p14:tracePt t="39264" x="5842000" y="2266950"/>
          <p14:tracePt t="39282" x="5886450" y="2260600"/>
          <p14:tracePt t="39283" x="5899150" y="2260600"/>
          <p14:tracePt t="39297" x="5924550" y="2260600"/>
          <p14:tracePt t="39314" x="5975350" y="2254250"/>
          <p14:tracePt t="39331" x="6051550" y="2247900"/>
          <p14:tracePt t="39348" x="6102350" y="2241550"/>
          <p14:tracePt t="39364" x="6159500" y="2241550"/>
          <p14:tracePt t="39381" x="6261100" y="2222500"/>
          <p14:tracePt t="39397" x="6330950" y="2222500"/>
          <p14:tracePt t="39414" x="6451600" y="2216150"/>
          <p14:tracePt t="39431" x="6534150" y="2203450"/>
          <p14:tracePt t="39447" x="6591300" y="2203450"/>
          <p14:tracePt t="39464" x="6667500" y="2203450"/>
          <p14:tracePt t="39481" x="6756400" y="2203450"/>
          <p14:tracePt t="39498" x="6819900" y="2203450"/>
          <p14:tracePt t="39514" x="6883400" y="2197100"/>
          <p14:tracePt t="39516" x="6921500" y="2197100"/>
          <p14:tracePt t="39531" x="6997700" y="2197100"/>
          <p14:tracePt t="39548" x="7099300" y="2197100"/>
          <p14:tracePt t="39564" x="7194550" y="2203450"/>
          <p14:tracePt t="39581" x="7296150" y="2203450"/>
          <p14:tracePt t="39597" x="7385050" y="2203450"/>
          <p14:tracePt t="39614" x="7454900" y="2203450"/>
          <p14:tracePt t="39631" x="7556500" y="2209800"/>
          <p14:tracePt t="39647" x="7613650" y="2209800"/>
          <p14:tracePt t="39664" x="7677150" y="2216150"/>
          <p14:tracePt t="39680" x="7708900" y="2216150"/>
          <p14:tracePt t="39697" x="7734300" y="2216150"/>
          <p14:tracePt t="39714" x="7753350" y="2222500"/>
          <p14:tracePt t="39731" x="7772400" y="2222500"/>
          <p14:tracePt t="39733" x="7791450" y="2228850"/>
          <p14:tracePt t="39748" x="7829550" y="2241550"/>
          <p14:tracePt t="39765" x="7880350" y="2260600"/>
          <p14:tracePt t="39781" x="7912100" y="2266950"/>
          <p14:tracePt t="39798" x="7943850" y="2273300"/>
          <p14:tracePt t="39814" x="7950200" y="2273300"/>
          <p14:tracePt t="39831" x="7956550" y="2279650"/>
          <p14:tracePt t="39848" x="7969250" y="2279650"/>
          <p14:tracePt t="39864" x="7981950" y="2286000"/>
          <p14:tracePt t="40365" x="0" y="0"/>
        </p14:tracePtLst>
        <p14:tracePtLst>
          <p14:tracePt t="44316" x="450850" y="2451100"/>
          <p14:tracePt t="44332" x="457200" y="2451100"/>
          <p14:tracePt t="44341" x="463550" y="2451100"/>
          <p14:tracePt t="44356" x="476250" y="2451100"/>
          <p14:tracePt t="44364" x="482600" y="2451100"/>
          <p14:tracePt t="44381" x="495300" y="2457450"/>
          <p14:tracePt t="44397" x="508000" y="2463800"/>
          <p14:tracePt t="44414" x="520700" y="2463800"/>
          <p14:tracePt t="44431" x="533400" y="2463800"/>
          <p14:tracePt t="44447" x="571500" y="2470150"/>
          <p14:tracePt t="44466" x="622300" y="2476500"/>
          <p14:tracePt t="44470" x="647700" y="2476500"/>
          <p14:tracePt t="44482" x="679450" y="2495550"/>
          <p14:tracePt t="44497" x="742950" y="2501900"/>
          <p14:tracePt t="44514" x="825500" y="2520950"/>
          <p14:tracePt t="44531" x="939800" y="2552700"/>
          <p14:tracePt t="44547" x="1060450" y="2571750"/>
          <p14:tracePt t="44565" x="1117600" y="2571750"/>
          <p14:tracePt t="44581" x="1193800" y="2578100"/>
          <p14:tracePt t="44597" x="1250950" y="2578100"/>
          <p14:tracePt t="44614" x="1308100" y="2597150"/>
          <p14:tracePt t="44631" x="1365250" y="2603500"/>
          <p14:tracePt t="44648" x="1403350" y="2603500"/>
          <p14:tracePt t="44664" x="1460500" y="2609850"/>
          <p14:tracePt t="44681" x="1517650" y="2609850"/>
          <p14:tracePt t="44697" x="1574800" y="2616200"/>
          <p14:tracePt t="44714" x="1657350" y="2616200"/>
          <p14:tracePt t="44732" x="1758950" y="2616200"/>
          <p14:tracePt t="44748" x="1828800" y="2616200"/>
          <p14:tracePt t="44764" x="1943100" y="2616200"/>
          <p14:tracePt t="44780" x="1968500" y="2616200"/>
          <p14:tracePt t="44798" x="2057400" y="2616200"/>
          <p14:tracePt t="44814" x="2108200" y="2616200"/>
          <p14:tracePt t="44831" x="2165350" y="2609850"/>
          <p14:tracePt t="44847" x="2209800" y="2597150"/>
          <p14:tracePt t="44864" x="2247900" y="2590800"/>
          <p14:tracePt t="44881" x="2273300" y="2590800"/>
          <p14:tracePt t="44897" x="2324100" y="2584450"/>
          <p14:tracePt t="44914" x="2362200" y="2584450"/>
          <p14:tracePt t="44931" x="2406650" y="2584450"/>
          <p14:tracePt t="44948" x="2457450" y="2578100"/>
          <p14:tracePt t="44964" x="2514600" y="2578100"/>
          <p14:tracePt t="44981" x="2571750" y="2578100"/>
          <p14:tracePt t="44997" x="2641600" y="2571750"/>
          <p14:tracePt t="45014" x="2724150" y="2565400"/>
          <p14:tracePt t="45031" x="2819400" y="2552700"/>
          <p14:tracePt t="45047" x="2889250" y="2546350"/>
          <p14:tracePt t="45064" x="2965450" y="2546350"/>
          <p14:tracePt t="45081" x="3022600" y="2546350"/>
          <p14:tracePt t="45097" x="3092450" y="2546350"/>
          <p14:tracePt t="45115" x="3149600" y="2546350"/>
          <p14:tracePt t="45116" x="3175000" y="2546350"/>
          <p14:tracePt t="45131" x="3206750" y="2546350"/>
          <p14:tracePt t="45147" x="3289300" y="2533650"/>
          <p14:tracePt t="45164" x="3365500" y="2533650"/>
          <p14:tracePt t="45181" x="3460750" y="2520950"/>
          <p14:tracePt t="45197" x="3562350" y="2520950"/>
          <p14:tracePt t="45214" x="3613150" y="2520950"/>
          <p14:tracePt t="45231" x="3708400" y="2514600"/>
          <p14:tracePt t="45247" x="3803650" y="2508250"/>
          <p14:tracePt t="45264" x="3892550" y="2508250"/>
          <p14:tracePt t="45281" x="3981450" y="2508250"/>
          <p14:tracePt t="45297" x="4064000" y="2501900"/>
          <p14:tracePt t="45314" x="4159250" y="2501900"/>
          <p14:tracePt t="45316" x="4184650" y="2501900"/>
          <p14:tracePt t="45331" x="4273550" y="2489200"/>
          <p14:tracePt t="45347" x="4330700" y="2482850"/>
          <p14:tracePt t="45364" x="4400550" y="2482850"/>
          <p14:tracePt t="45381" x="4464050" y="2476500"/>
          <p14:tracePt t="45397" x="4546600" y="2470150"/>
          <p14:tracePt t="45414" x="4603750" y="2463800"/>
          <p14:tracePt t="45431" x="4654550" y="2463800"/>
          <p14:tracePt t="45448" x="4711700" y="2457450"/>
          <p14:tracePt t="45464" x="4762500" y="2457450"/>
          <p14:tracePt t="45481" x="4819650" y="2444750"/>
          <p14:tracePt t="45497" x="4857750" y="2444750"/>
          <p14:tracePt t="45499" x="4889500" y="2444750"/>
          <p14:tracePt t="45514" x="4927600" y="2444750"/>
          <p14:tracePt t="45531" x="4972050" y="2438400"/>
          <p14:tracePt t="45532" x="5010150" y="2438400"/>
          <p14:tracePt t="45548" x="5060950" y="2438400"/>
          <p14:tracePt t="45564" x="5130800" y="2432050"/>
          <p14:tracePt t="45581" x="5200650" y="2432050"/>
          <p14:tracePt t="45597" x="5257800" y="2432050"/>
          <p14:tracePt t="45614" x="5314950" y="2438400"/>
          <p14:tracePt t="45631" x="5391150" y="2438400"/>
          <p14:tracePt t="45647" x="5448300" y="2438400"/>
          <p14:tracePt t="45664" x="5511800" y="2438400"/>
          <p14:tracePt t="45681" x="5575300" y="2444750"/>
          <p14:tracePt t="45698" x="5645150" y="2444750"/>
          <p14:tracePt t="45714" x="5715000" y="2457450"/>
          <p14:tracePt t="45731" x="5829300" y="2463800"/>
          <p14:tracePt t="45748" x="5880100" y="2463800"/>
          <p14:tracePt t="45764" x="5943600" y="2463800"/>
          <p14:tracePt t="45781" x="6019800" y="2463800"/>
          <p14:tracePt t="45797" x="6127750" y="2470150"/>
          <p14:tracePt t="45814" x="6191250" y="2470150"/>
          <p14:tracePt t="45831" x="6273800" y="2470150"/>
          <p14:tracePt t="45847" x="6337300" y="2470150"/>
          <p14:tracePt t="45864" x="6394450" y="2470150"/>
          <p14:tracePt t="45881" x="6438900" y="2470150"/>
          <p14:tracePt t="45897" x="6489700" y="2482850"/>
          <p14:tracePt t="45914" x="6534150" y="2482850"/>
          <p14:tracePt t="45915" x="6546850" y="2482850"/>
          <p14:tracePt t="45931" x="6578600" y="2482850"/>
          <p14:tracePt t="45947" x="6648450" y="2482850"/>
          <p14:tracePt t="45964" x="6680200" y="2482850"/>
          <p14:tracePt t="45981" x="6711950" y="2489200"/>
          <p14:tracePt t="45997" x="6750050" y="2489200"/>
          <p14:tracePt t="46014" x="6788150" y="2489200"/>
          <p14:tracePt t="46031" x="6832600" y="2495550"/>
          <p14:tracePt t="46048" x="6864350" y="2495550"/>
          <p14:tracePt t="46064" x="6902450" y="2501900"/>
          <p14:tracePt t="46080" x="6953250" y="2501900"/>
          <p14:tracePt t="46098" x="6997700" y="2501900"/>
          <p14:tracePt t="46099" x="7023100" y="2501900"/>
          <p14:tracePt t="46114" x="7061200" y="2508250"/>
          <p14:tracePt t="46131" x="7124700" y="2508250"/>
          <p14:tracePt t="46132" x="7150100" y="2508250"/>
          <p14:tracePt t="46148" x="7200900" y="2508250"/>
          <p14:tracePt t="46164" x="7232650" y="2508250"/>
          <p14:tracePt t="46181" x="7283450" y="2508250"/>
          <p14:tracePt t="46197" x="7334250" y="2508250"/>
          <p14:tracePt t="46214" x="7391400" y="2508250"/>
          <p14:tracePt t="46231" x="7448550" y="2508250"/>
          <p14:tracePt t="46248" x="7473950" y="2508250"/>
          <p14:tracePt t="46265" x="7524750" y="2508250"/>
          <p14:tracePt t="46281" x="7562850" y="2508250"/>
          <p14:tracePt t="46297" x="7613650" y="2508250"/>
          <p14:tracePt t="46314" x="7658100" y="2508250"/>
          <p14:tracePt t="46331" x="7727950" y="2508250"/>
          <p14:tracePt t="46348" x="7823200" y="2508250"/>
          <p14:tracePt t="46364" x="7880350" y="2508250"/>
          <p14:tracePt t="46380" x="7994650" y="2508250"/>
          <p14:tracePt t="46397" x="8051800" y="2514600"/>
          <p14:tracePt t="46414" x="8121650" y="2514600"/>
          <p14:tracePt t="46431" x="8178800" y="2514600"/>
          <p14:tracePt t="46447" x="8197850" y="2514600"/>
          <p14:tracePt t="46464" x="8204200" y="2514600"/>
          <p14:tracePt t="46596" x="8210550" y="2514600"/>
          <p14:tracePt t="46612" x="8216900" y="2514600"/>
          <p14:tracePt t="46981" x="0" y="0"/>
        </p14:tracePtLst>
        <p14:tracePtLst>
          <p14:tracePt t="63957" x="4552950" y="2546350"/>
          <p14:tracePt t="64900" x="4546600" y="2546350"/>
          <p14:tracePt t="64908" x="4546600" y="2552700"/>
          <p14:tracePt t="64917" x="4533900" y="2552700"/>
          <p14:tracePt t="64930" x="4533900" y="2559050"/>
          <p14:tracePt t="64947" x="4502150" y="2578100"/>
          <p14:tracePt t="64963" x="4489450" y="2584450"/>
          <p14:tracePt t="65044" x="4483100" y="2584450"/>
          <p14:tracePt t="65052" x="4476750" y="2590800"/>
          <p14:tracePt t="65068" x="4470400" y="2590800"/>
          <p14:tracePt t="65080" x="4464050" y="2590800"/>
          <p14:tracePt t="65097" x="4464050" y="2597150"/>
          <p14:tracePt t="65114" x="4457700" y="2603500"/>
          <p14:tracePt t="65130" x="4445000" y="2603500"/>
          <p14:tracePt t="65132" x="4445000" y="2609850"/>
          <p14:tracePt t="65147" x="4438650" y="2616200"/>
          <p14:tracePt t="65164" x="4425950" y="2616200"/>
          <p14:tracePt t="65236" x="4419600" y="2616200"/>
          <p14:tracePt t="65244" x="4413250" y="2616200"/>
          <p14:tracePt t="65252" x="4406900" y="2622550"/>
          <p14:tracePt t="65268" x="4406900" y="2628900"/>
          <p14:tracePt t="65281" x="4400550" y="2628900"/>
          <p14:tracePt t="65297" x="4394200" y="2628900"/>
          <p14:tracePt t="65380" x="4387850" y="2635250"/>
          <p14:tracePt t="65412" x="4381500" y="2635250"/>
          <p14:tracePt t="65500" x="4375150" y="2635250"/>
          <p14:tracePt t="65508" x="4368800" y="2635250"/>
          <p14:tracePt t="65524" x="4368800" y="2641600"/>
          <p14:tracePt t="65532" x="4362450" y="2641600"/>
          <p14:tracePt t="65547" x="4356100" y="2647950"/>
          <p14:tracePt t="65564" x="4349750" y="2654300"/>
          <p14:tracePt t="65588" x="4343400" y="2654300"/>
          <p14:tracePt t="65676" x="4337050" y="2654300"/>
          <p14:tracePt t="65684" x="4330700" y="2654300"/>
          <p14:tracePt t="65788" x="4324350" y="2654300"/>
          <p14:tracePt t="65820" x="4318000" y="2654300"/>
          <p14:tracePt t="65828" x="4318000" y="2647950"/>
          <p14:tracePt t="65836" x="4318000" y="2641600"/>
          <p14:tracePt t="65847" x="4311650" y="2635250"/>
          <p14:tracePt t="65980" x="4311650" y="2628900"/>
          <p14:tracePt t="65988" x="4305300" y="2622550"/>
          <p14:tracePt t="66004" x="4298950" y="2616200"/>
          <p14:tracePt t="66014" x="4298950" y="2609850"/>
          <p14:tracePt t="66030" x="4298950" y="2603500"/>
          <p14:tracePt t="66047" x="4292600" y="2597150"/>
          <p14:tracePt t="66164" x="4292600" y="2590800"/>
          <p14:tracePt t="66172" x="4292600" y="2584450"/>
          <p14:tracePt t="66188" x="4286250" y="2571750"/>
          <p14:tracePt t="66197" x="4286250" y="2565400"/>
          <p14:tracePt t="66214" x="4286250" y="2559050"/>
          <p14:tracePt t="66230" x="4279900" y="2546350"/>
          <p14:tracePt t="66247" x="4279900" y="2533650"/>
          <p14:tracePt t="66264" x="4267200" y="2514600"/>
          <p14:tracePt t="66281" x="4267200" y="2508250"/>
          <p14:tracePt t="66297" x="4260850" y="2495550"/>
          <p14:tracePt t="66313" x="4254500" y="2489200"/>
          <p14:tracePt t="66330" x="4254500" y="2482850"/>
          <p14:tracePt t="66347" x="4254500" y="2470150"/>
          <p14:tracePt t="66364" x="4248150" y="2463800"/>
          <p14:tracePt t="66380" x="4248150" y="2457450"/>
          <p14:tracePt t="66397" x="4248150" y="2444750"/>
          <p14:tracePt t="66414" x="4248150" y="2432050"/>
          <p14:tracePt t="66430" x="4241800" y="2432050"/>
          <p14:tracePt t="66447" x="4241800" y="2425700"/>
          <p14:tracePt t="66464" x="4235450" y="2413000"/>
          <p14:tracePt t="66481" x="4229100" y="2400300"/>
          <p14:tracePt t="66497" x="4229100" y="2393950"/>
          <p14:tracePt t="66514" x="4222750" y="2381250"/>
          <p14:tracePt t="66530" x="4222750" y="2368550"/>
          <p14:tracePt t="66547" x="4222750" y="2355850"/>
          <p14:tracePt t="66563" x="4216400" y="2355850"/>
          <p14:tracePt t="66580" x="4216400" y="2343150"/>
          <p14:tracePt t="66597" x="4216400" y="2330450"/>
          <p14:tracePt t="66614" x="4216400" y="2324100"/>
          <p14:tracePt t="66630" x="4216400" y="2317750"/>
          <p14:tracePt t="66647" x="4216400" y="2311400"/>
          <p14:tracePt t="66664" x="4216400" y="2305050"/>
          <p14:tracePt t="66680" x="4216400" y="2298700"/>
          <p14:tracePt t="66697" x="4216400" y="2292350"/>
          <p14:tracePt t="66714" x="4216400" y="2286000"/>
          <p14:tracePt t="66732" x="4216400" y="2279650"/>
          <p14:tracePt t="66900" x="4216400" y="2286000"/>
          <p14:tracePt t="66908" x="4216400" y="2292350"/>
          <p14:tracePt t="66916" x="4216400" y="2298700"/>
          <p14:tracePt t="66930" x="4216400" y="2305050"/>
          <p14:tracePt t="66947" x="4216400" y="2324100"/>
          <p14:tracePt t="66964" x="4216400" y="2336800"/>
          <p14:tracePt t="66980" x="4216400" y="2355850"/>
          <p14:tracePt t="66997" x="4216400" y="2362200"/>
          <p14:tracePt t="67014" x="4216400" y="2374900"/>
          <p14:tracePt t="67031" x="4216400" y="2393950"/>
          <p14:tracePt t="67047" x="4216400" y="2406650"/>
          <p14:tracePt t="67064" x="4216400" y="2413000"/>
          <p14:tracePt t="67080" x="4216400" y="2425700"/>
          <p14:tracePt t="67097" x="4216400" y="2438400"/>
          <p14:tracePt t="67114" x="4216400" y="2444750"/>
          <p14:tracePt t="67131" x="4216400" y="2463800"/>
          <p14:tracePt t="67132" x="4216400" y="2476500"/>
          <p14:tracePt t="67147" x="4216400" y="2495550"/>
          <p14:tracePt t="67164" x="4216400" y="2508250"/>
          <p14:tracePt t="67181" x="4216400" y="2520950"/>
          <p14:tracePt t="67197" x="4216400" y="2540000"/>
          <p14:tracePt t="67214" x="4216400" y="2552700"/>
          <p14:tracePt t="67230" x="4216400" y="2578100"/>
          <p14:tracePt t="67247" x="4216400" y="2603500"/>
          <p14:tracePt t="67264" x="4216400" y="2628900"/>
          <p14:tracePt t="67280" x="4216400" y="2667000"/>
          <p14:tracePt t="67297" x="4216400" y="2692400"/>
          <p14:tracePt t="67314" x="4216400" y="2705100"/>
          <p14:tracePt t="67501" x="0" y="0"/>
        </p14:tracePtLst>
        <p14:tracePtLst>
          <p14:tracePt t="68324" x="2673350" y="4914900"/>
          <p14:tracePt t="68332" x="2667000" y="4914900"/>
          <p14:tracePt t="68341" x="2654300" y="4914900"/>
          <p14:tracePt t="68348" x="2641600" y="4914900"/>
          <p14:tracePt t="68364" x="2628900" y="4914900"/>
          <p14:tracePt t="68380" x="2616200" y="4914900"/>
          <p14:tracePt t="68397" x="2609850" y="4914900"/>
          <p14:tracePt t="68413" x="2603500" y="4914900"/>
          <p14:tracePt t="68430" x="2590800" y="4914900"/>
          <p14:tracePt t="68447" x="2578100" y="4927600"/>
          <p14:tracePt t="68463" x="2565400" y="4933950"/>
          <p14:tracePt t="68480" x="2540000" y="4953000"/>
          <p14:tracePt t="68497" x="2527300" y="4965700"/>
          <p14:tracePt t="68514" x="2520950" y="4984750"/>
          <p14:tracePt t="68530" x="2508250" y="4991100"/>
          <p14:tracePt t="68547" x="2508250" y="5003800"/>
          <p14:tracePt t="68564" x="2501900" y="5016500"/>
          <p14:tracePt t="68580" x="2489200" y="5041900"/>
          <p14:tracePt t="68597" x="2489200" y="5073650"/>
          <p14:tracePt t="68613" x="2482850" y="5099050"/>
          <p14:tracePt t="68630" x="2482850" y="5118100"/>
          <p14:tracePt t="68647" x="2482850" y="5130800"/>
          <p14:tracePt t="68680" x="2482850" y="5143500"/>
          <p14:tracePt t="68697" x="2489200" y="5149850"/>
          <p14:tracePt t="68714" x="2495550" y="5168900"/>
          <p14:tracePt t="68731" x="2508250" y="5175250"/>
          <p14:tracePt t="68733" x="2514600" y="5187950"/>
          <p14:tracePt t="68747" x="2520950" y="5213350"/>
          <p14:tracePt t="68764" x="2527300" y="5226050"/>
          <p14:tracePt t="68781" x="2552700" y="5251450"/>
          <p14:tracePt t="68798" x="2571750" y="5289550"/>
          <p14:tracePt t="68814" x="2590800" y="5308600"/>
          <p14:tracePt t="68830" x="2603500" y="5321300"/>
          <p14:tracePt t="68847" x="2622550" y="5327650"/>
          <p14:tracePt t="68864" x="2641600" y="5334000"/>
          <p14:tracePt t="68880" x="2667000" y="5346700"/>
          <p14:tracePt t="68897" x="2698750" y="5365750"/>
          <p14:tracePt t="68914" x="2743200" y="5378450"/>
          <p14:tracePt t="68930" x="2800350" y="5384800"/>
          <p14:tracePt t="68948" x="2870200" y="5384800"/>
          <p14:tracePt t="68964" x="2882900" y="5384800"/>
          <p14:tracePt t="68981" x="2908300" y="5372100"/>
          <p14:tracePt t="68997" x="2927350" y="5353050"/>
          <p14:tracePt t="69014" x="2946400" y="5334000"/>
          <p14:tracePt t="69031" x="2978150" y="5308600"/>
          <p14:tracePt t="69047" x="2997200" y="5289550"/>
          <p14:tracePt t="69064" x="3028950" y="5245100"/>
          <p14:tracePt t="69080" x="3035300" y="5207000"/>
          <p14:tracePt t="69097" x="3035300" y="5143500"/>
          <p14:tracePt t="69114" x="3035300" y="5086350"/>
          <p14:tracePt t="69130" x="3022600" y="5029200"/>
          <p14:tracePt t="69147" x="3009900" y="4997450"/>
          <p14:tracePt t="69164" x="3003550" y="4997450"/>
          <p14:tracePt t="69284" x="0" y="0"/>
        </p14:tracePtLst>
        <p14:tracePtLst>
          <p14:tracePt t="69925" x="4749800" y="4768850"/>
          <p14:tracePt t="69940" x="4743450" y="4768850"/>
          <p14:tracePt t="69948" x="4737100" y="4768850"/>
          <p14:tracePt t="69956" x="4730750" y="4768850"/>
          <p14:tracePt t="69965" x="4724400" y="4775200"/>
          <p14:tracePt t="69980" x="4718050" y="4775200"/>
          <p14:tracePt t="69997" x="4711700" y="4775200"/>
          <p14:tracePt t="70015" x="4699000" y="4775200"/>
          <p14:tracePt t="70030" x="4692650" y="4775200"/>
          <p14:tracePt t="70047" x="4673600" y="4787900"/>
          <p14:tracePt t="70064" x="4641850" y="4806950"/>
          <p14:tracePt t="70080" x="4610100" y="4832350"/>
          <p14:tracePt t="70097" x="4572000" y="4857750"/>
          <p14:tracePt t="70100" x="4559300" y="4889500"/>
          <p14:tracePt t="70113" x="4546600" y="4908550"/>
          <p14:tracePt t="70130" x="4521200" y="4953000"/>
          <p14:tracePt t="70147" x="4495800" y="5041900"/>
          <p14:tracePt t="70164" x="4476750" y="5111750"/>
          <p14:tracePt t="70180" x="4476750" y="5168900"/>
          <p14:tracePt t="70197" x="4476750" y="5207000"/>
          <p14:tracePt t="70214" x="4495800" y="5238750"/>
          <p14:tracePt t="70230" x="4508500" y="5264150"/>
          <p14:tracePt t="70247" x="4514850" y="5276850"/>
          <p14:tracePt t="70264" x="4533900" y="5308600"/>
          <p14:tracePt t="70280" x="4597400" y="5340350"/>
          <p14:tracePt t="70297" x="4711700" y="5397500"/>
          <p14:tracePt t="70314" x="4800600" y="5441950"/>
          <p14:tracePt t="70331" x="4883150" y="5467350"/>
          <p14:tracePt t="70347" x="5022850" y="5492750"/>
          <p14:tracePt t="70364" x="5080000" y="5499100"/>
          <p14:tracePt t="70380" x="5124450" y="5499100"/>
          <p14:tracePt t="70397" x="5156200" y="5486400"/>
          <p14:tracePt t="70413" x="5181600" y="5461000"/>
          <p14:tracePt t="70430" x="5200650" y="5416550"/>
          <p14:tracePt t="70447" x="5226050" y="5397500"/>
          <p14:tracePt t="70464" x="5251450" y="5359400"/>
          <p14:tracePt t="70480" x="5276850" y="5327650"/>
          <p14:tracePt t="70497" x="5289550" y="5302250"/>
          <p14:tracePt t="70514" x="5308600" y="5276850"/>
          <p14:tracePt t="70515" x="5314950" y="5264150"/>
          <p14:tracePt t="70530" x="5321300" y="5245100"/>
          <p14:tracePt t="70547" x="5334000" y="5181600"/>
          <p14:tracePt t="70564" x="5334000" y="5130800"/>
          <p14:tracePt t="70580" x="5340350" y="5080000"/>
          <p14:tracePt t="70597" x="5340350" y="5022850"/>
          <p14:tracePt t="70614" x="5340350" y="4984750"/>
          <p14:tracePt t="70630" x="5327650" y="4933950"/>
          <p14:tracePt t="70647" x="5314950" y="4902200"/>
          <p14:tracePt t="70664" x="5289550" y="4864100"/>
          <p14:tracePt t="70680" x="5264150" y="4819650"/>
          <p14:tracePt t="70697" x="5213350" y="4781550"/>
          <p14:tracePt t="70713" x="5130800" y="4749800"/>
          <p14:tracePt t="70730" x="5073650" y="4730750"/>
          <p14:tracePt t="70733" x="5029200" y="4724400"/>
          <p14:tracePt t="70748" x="4972050" y="4724400"/>
          <p14:tracePt t="70764" x="4927600" y="4718050"/>
          <p14:tracePt t="70781" x="4914900" y="4718050"/>
          <p14:tracePt t="70797" x="4889500" y="4724400"/>
          <p14:tracePt t="70814" x="4876800" y="4737100"/>
          <p14:tracePt t="70830" x="4864100" y="4743450"/>
          <p14:tracePt t="70908" x="0" y="0"/>
        </p14:tracePtLst>
        <p14:tracePtLst>
          <p14:tracePt t="71485" x="7308850" y="4686300"/>
          <p14:tracePt t="71500" x="7302500" y="4686300"/>
          <p14:tracePt t="71508" x="7283450" y="4686300"/>
          <p14:tracePt t="71516" x="7264400" y="4686300"/>
          <p14:tracePt t="71531" x="7251700" y="4686300"/>
          <p14:tracePt t="71547" x="7200900" y="4692650"/>
          <p14:tracePt t="71563" x="7188200" y="4705350"/>
          <p14:tracePt t="71580" x="7169150" y="4711700"/>
          <p14:tracePt t="71597" x="7156450" y="4730750"/>
          <p14:tracePt t="71613" x="7150100" y="4737100"/>
          <p14:tracePt t="71630" x="7124700" y="4749800"/>
          <p14:tracePt t="71647" x="7092950" y="4781550"/>
          <p14:tracePt t="71664" x="7048500" y="4800600"/>
          <p14:tracePt t="71680" x="7016750" y="4826000"/>
          <p14:tracePt t="71697" x="6985000" y="4864100"/>
          <p14:tracePt t="71714" x="6972300" y="4895850"/>
          <p14:tracePt t="71730" x="6953250" y="4940300"/>
          <p14:tracePt t="71748" x="6915150" y="4997450"/>
          <p14:tracePt t="71764" x="6902450" y="5054600"/>
          <p14:tracePt t="71780" x="6877050" y="5092700"/>
          <p14:tracePt t="71797" x="6870700" y="5137150"/>
          <p14:tracePt t="71814" x="6858000" y="5175250"/>
          <p14:tracePt t="71830" x="6858000" y="5207000"/>
          <p14:tracePt t="71847" x="6858000" y="5257800"/>
          <p14:tracePt t="71863" x="6858000" y="5295900"/>
          <p14:tracePt t="71880" x="6858000" y="5334000"/>
          <p14:tracePt t="71897" x="6858000" y="5365750"/>
          <p14:tracePt t="71913" x="6883400" y="5403850"/>
          <p14:tracePt t="71930" x="6896100" y="5429250"/>
          <p14:tracePt t="71931" x="6908800" y="5441950"/>
          <p14:tracePt t="71947" x="6921500" y="5454650"/>
          <p14:tracePt t="71963" x="7004050" y="5499100"/>
          <p14:tracePt t="71980" x="7092950" y="5543550"/>
          <p14:tracePt t="71997" x="7188200" y="5568950"/>
          <p14:tracePt t="72014" x="7258050" y="5588000"/>
          <p14:tracePt t="72030" x="7321550" y="5594350"/>
          <p14:tracePt t="72047" x="7404100" y="5600700"/>
          <p14:tracePt t="72064" x="7448550" y="5600700"/>
          <p14:tracePt t="72080" x="7480300" y="5600700"/>
          <p14:tracePt t="72098" x="7512050" y="5600700"/>
          <p14:tracePt t="72113" x="7531100" y="5588000"/>
          <p14:tracePt t="72115" x="7537450" y="5581650"/>
          <p14:tracePt t="72130" x="7537450" y="5568950"/>
          <p14:tracePt t="72147" x="7562850" y="5530850"/>
          <p14:tracePt t="72164" x="7588250" y="5505450"/>
          <p14:tracePt t="72180" x="7600950" y="5467350"/>
          <p14:tracePt t="72197" x="7632700" y="5435600"/>
          <p14:tracePt t="72213" x="7651750" y="5391150"/>
          <p14:tracePt t="72230" x="7664450" y="5340350"/>
          <p14:tracePt t="72247" x="7677150" y="5289550"/>
          <p14:tracePt t="72263" x="7677150" y="5226050"/>
          <p14:tracePt t="72281" x="7677150" y="5162550"/>
          <p14:tracePt t="72297" x="7677150" y="5118100"/>
          <p14:tracePt t="72314" x="7664450" y="5060950"/>
          <p14:tracePt t="72331" x="7626350" y="4984750"/>
          <p14:tracePt t="72347" x="7594600" y="4946650"/>
          <p14:tracePt t="72364" x="7562850" y="4902200"/>
          <p14:tracePt t="72380" x="7524750" y="4870450"/>
          <p14:tracePt t="72397" x="7461250" y="4832350"/>
          <p14:tracePt t="72414" x="7410450" y="4800600"/>
          <p14:tracePt t="72430" x="7372350" y="4787900"/>
          <p14:tracePt t="72447" x="7321550" y="4768850"/>
          <p14:tracePt t="72464" x="7283450" y="4756150"/>
          <p14:tracePt t="72480" x="7251700" y="4743450"/>
          <p14:tracePt t="72497" x="7219950" y="4743450"/>
          <p14:tracePt t="72513" x="7194550" y="4743450"/>
          <p14:tracePt t="72516" x="7181850" y="4743450"/>
          <p14:tracePt t="72547" x="7175500" y="4743450"/>
          <p14:tracePt t="72644" x="0" y="0"/>
        </p14:tracePtLst>
        <p14:tracePtLst>
          <p14:tracePt t="78124" x="4248150" y="2374900"/>
          <p14:tracePt t="78244" x="4254500" y="2374900"/>
          <p14:tracePt t="78259" x="4254500" y="2381250"/>
          <p14:tracePt t="78276" x="4260850" y="2381250"/>
          <p14:tracePt t="78284" x="4260850" y="2387600"/>
          <p14:tracePt t="78300" x="4260850" y="2393950"/>
          <p14:tracePt t="78316" x="4260850" y="2406650"/>
          <p14:tracePt t="78330" x="4260850" y="2419350"/>
          <p14:tracePt t="78347" x="4267200" y="2438400"/>
          <p14:tracePt t="78364" x="4267200" y="2457450"/>
          <p14:tracePt t="78380" x="4267200" y="2476500"/>
          <p14:tracePt t="78397" x="4267200" y="2489200"/>
          <p14:tracePt t="78413" x="4273550" y="2495550"/>
          <p14:tracePt t="78430" x="4273550" y="2514600"/>
          <p14:tracePt t="78447" x="4273550" y="2527300"/>
          <p14:tracePt t="78484" x="4273550" y="2533650"/>
          <p14:tracePt t="78500" x="4273550" y="2540000"/>
          <p14:tracePt t="78508" x="4273550" y="2546350"/>
          <p14:tracePt t="78516" x="4273550" y="2552700"/>
          <p14:tracePt t="78530" x="4273550" y="2559050"/>
          <p14:tracePt t="78547" x="4273550" y="2565400"/>
          <p14:tracePt t="78563" x="4273550" y="2590800"/>
          <p14:tracePt t="78580" x="4273550" y="2603500"/>
          <p14:tracePt t="78596" x="4273550" y="2609850"/>
          <p14:tracePt t="78613" x="4273550" y="2616200"/>
          <p14:tracePt t="78860" x="4273550" y="2609850"/>
          <p14:tracePt t="78868" x="4273550" y="2603500"/>
          <p14:tracePt t="78881" x="4273550" y="2597150"/>
          <p14:tracePt t="78897" x="4273550" y="2584450"/>
          <p14:tracePt t="78913" x="4279900" y="2584450"/>
          <p14:tracePt t="78930" x="4279900" y="2565400"/>
          <p14:tracePt t="78947" x="4286250" y="2559050"/>
          <p14:tracePt t="78972" x="4286250" y="2552700"/>
          <p14:tracePt t="79052" x="4286250" y="2546350"/>
          <p14:tracePt t="79060" x="4286250" y="2540000"/>
          <p14:tracePt t="79163" x="4286250" y="2533650"/>
          <p14:tracePt t="79173" x="4286250" y="2527300"/>
          <p14:tracePt t="79189" x="4286250" y="2520950"/>
          <p14:tracePt t="79197" x="4286250" y="2514600"/>
          <p14:tracePt t="79213" x="4286250" y="2508250"/>
          <p14:tracePt t="79268" x="4286250" y="2501900"/>
          <p14:tracePt t="79292" x="4286250" y="2495550"/>
          <p14:tracePt t="79588" x="0" y="0"/>
        </p14:tracePtLst>
        <p14:tracePtLst>
          <p14:tracePt t="90612" x="4552950" y="2171700"/>
          <p14:tracePt t="90692" x="4546600" y="2171700"/>
          <p14:tracePt t="90700" x="4540250" y="2171700"/>
          <p14:tracePt t="90717" x="4527550" y="2165350"/>
          <p14:tracePt t="90724" x="4514850" y="2146300"/>
          <p14:tracePt t="90732" x="4502150" y="2139950"/>
          <p14:tracePt t="90746" x="4476750" y="2133600"/>
          <p14:tracePt t="90764" x="4413250" y="2108200"/>
          <p14:tracePt t="90780" x="4381500" y="2095500"/>
          <p14:tracePt t="90797" x="4362450" y="2089150"/>
          <p14:tracePt t="90813" x="4343400" y="2082800"/>
          <p14:tracePt t="90846" x="4337050" y="2082800"/>
          <p14:tracePt t="90868" x="4324350" y="2082800"/>
          <p14:tracePt t="90880" x="4318000" y="2082800"/>
          <p14:tracePt t="90896" x="4305300" y="2082800"/>
          <p14:tracePt t="90913" x="4298950" y="2082800"/>
          <p14:tracePt t="90930" x="4286250" y="2082800"/>
          <p14:tracePt t="90946" x="4279900" y="2095500"/>
          <p14:tracePt t="90947" x="4267200" y="2101850"/>
          <p14:tracePt t="90963" x="4254500" y="2108200"/>
          <p14:tracePt t="90980" x="4248150" y="2114550"/>
          <p14:tracePt t="90997" x="4210050" y="2127250"/>
          <p14:tracePt t="91013" x="4203700" y="2139950"/>
          <p14:tracePt t="91030" x="4178300" y="2165350"/>
          <p14:tracePt t="91047" x="4146550" y="2203450"/>
          <p14:tracePt t="91063" x="4133850" y="2209800"/>
          <p14:tracePt t="91080" x="4114800" y="2235200"/>
          <p14:tracePt t="91097" x="4108450" y="2247900"/>
          <p14:tracePt t="91113" x="4102100" y="2260600"/>
          <p14:tracePt t="91130" x="4102100" y="2279650"/>
          <p14:tracePt t="91147" x="4095750" y="2292350"/>
          <p14:tracePt t="91163" x="4083050" y="2324100"/>
          <p14:tracePt t="91180" x="4076700" y="2355850"/>
          <p14:tracePt t="91196" x="4064000" y="2387600"/>
          <p14:tracePt t="91213" x="4051300" y="2419350"/>
          <p14:tracePt t="91230" x="4051300" y="2432050"/>
          <p14:tracePt t="91247" x="4044950" y="2451100"/>
          <p14:tracePt t="91264" x="4044950" y="2470150"/>
          <p14:tracePt t="91280" x="4044950" y="2489200"/>
          <p14:tracePt t="91297" x="4044950" y="2501900"/>
          <p14:tracePt t="91313" x="4044950" y="2520950"/>
          <p14:tracePt t="91330" x="4044950" y="2546350"/>
          <p14:tracePt t="91346" x="4051300" y="2584450"/>
          <p14:tracePt t="91347" x="4051300" y="2597150"/>
          <p14:tracePt t="91363" x="4057650" y="2622550"/>
          <p14:tracePt t="91380" x="4064000" y="2635250"/>
          <p14:tracePt t="91396" x="4064000" y="2647950"/>
          <p14:tracePt t="91413" x="4070350" y="2654300"/>
          <p14:tracePt t="91430" x="4076700" y="2660650"/>
          <p14:tracePt t="91446" x="4076700" y="2667000"/>
          <p14:tracePt t="91463" x="4083050" y="2673350"/>
          <p14:tracePt t="91480" x="4089400" y="2679700"/>
          <p14:tracePt t="91497" x="4095750" y="2686050"/>
          <p14:tracePt t="91513" x="4108450" y="2692400"/>
          <p14:tracePt t="91530" x="4121150" y="2698750"/>
          <p14:tracePt t="91546" x="4146550" y="2698750"/>
          <p14:tracePt t="91563" x="4171950" y="2711450"/>
          <p14:tracePt t="91580" x="4178300" y="2711450"/>
          <p14:tracePt t="91597" x="4210050" y="2711450"/>
          <p14:tracePt t="91613" x="4229100" y="2711450"/>
          <p14:tracePt t="91630" x="4267200" y="2711450"/>
          <p14:tracePt t="91647" x="4286250" y="2711450"/>
          <p14:tracePt t="91663" x="4311650" y="2711450"/>
          <p14:tracePt t="91680" x="4330700" y="2711450"/>
          <p14:tracePt t="91696" x="4356100" y="2705100"/>
          <p14:tracePt t="91713" x="4381500" y="2698750"/>
          <p14:tracePt t="91730" x="4413250" y="2698750"/>
          <p14:tracePt t="91731" x="4432300" y="2692400"/>
          <p14:tracePt t="91747" x="4464050" y="2679700"/>
          <p14:tracePt t="91764" x="4483100" y="2667000"/>
          <p14:tracePt t="91780" x="4495800" y="2654300"/>
          <p14:tracePt t="91797" x="4514850" y="2641600"/>
          <p14:tracePt t="91813" x="4533900" y="2622550"/>
          <p14:tracePt t="91830" x="4546600" y="2609850"/>
          <p14:tracePt t="91846" x="4559300" y="2584450"/>
          <p14:tracePt t="91863" x="4572000" y="2559050"/>
          <p14:tracePt t="91880" x="4572000" y="2527300"/>
          <p14:tracePt t="91897" x="4584700" y="2482850"/>
          <p14:tracePt t="91913" x="4584700" y="2444750"/>
          <p14:tracePt t="91930" x="4584700" y="2413000"/>
          <p14:tracePt t="91947" x="4584700" y="2343150"/>
          <p14:tracePt t="91963" x="4578350" y="2305050"/>
          <p14:tracePt t="91980" x="4578350" y="2279650"/>
          <p14:tracePt t="91997" x="4565650" y="2254250"/>
          <p14:tracePt t="92013" x="4540250" y="2222500"/>
          <p14:tracePt t="92030" x="4540250" y="2209800"/>
          <p14:tracePt t="92047" x="4514850" y="2184400"/>
          <p14:tracePt t="92063" x="4508500" y="2165350"/>
          <p14:tracePt t="92080" x="4470400" y="2146300"/>
          <p14:tracePt t="92097" x="4425950" y="2120900"/>
          <p14:tracePt t="92113" x="4413250" y="2108200"/>
          <p14:tracePt t="92130" x="4387850" y="2101850"/>
          <p14:tracePt t="92147" x="4337050" y="2089150"/>
          <p14:tracePt t="92164" x="4318000" y="2089150"/>
          <p14:tracePt t="92180" x="4305300" y="2089150"/>
          <p14:tracePt t="92197" x="4279900" y="2089150"/>
          <p14:tracePt t="92213" x="4254500" y="2089150"/>
          <p14:tracePt t="92230" x="4235450" y="2095500"/>
          <p14:tracePt t="92247" x="4210050" y="2101850"/>
          <p14:tracePt t="92263" x="4191000" y="2114550"/>
          <p14:tracePt t="92280" x="4171950" y="2133600"/>
          <p14:tracePt t="92297" x="4146550" y="2152650"/>
          <p14:tracePt t="92314" x="4140200" y="2171700"/>
          <p14:tracePt t="92330" x="4127500" y="2197100"/>
          <p14:tracePt t="92347" x="4114800" y="2209800"/>
          <p14:tracePt t="92348" x="4108450" y="2228850"/>
          <p14:tracePt t="92363" x="4095750" y="2247900"/>
          <p14:tracePt t="92380" x="4089400" y="2273300"/>
          <p14:tracePt t="92397" x="4083050" y="2305050"/>
          <p14:tracePt t="92413" x="4083050" y="2336800"/>
          <p14:tracePt t="92430" x="4083050" y="2368550"/>
          <p14:tracePt t="92447" x="4083050" y="2400300"/>
          <p14:tracePt t="92463" x="4076700" y="2432050"/>
          <p14:tracePt t="92480" x="4076700" y="2476500"/>
          <p14:tracePt t="92497" x="4076700" y="2501900"/>
          <p14:tracePt t="92513" x="4076700" y="2520950"/>
          <p14:tracePt t="92653" x="0" y="0"/>
        </p14:tracePtLst>
        <p14:tracePtLst>
          <p14:tracePt t="93117" x="4260850" y="2489200"/>
          <p14:tracePt t="93141" x="4267200" y="2482850"/>
          <p14:tracePt t="93276" x="4273550" y="2482850"/>
          <p14:tracePt t="93300" x="4273550" y="2489200"/>
          <p14:tracePt t="93316" x="4273550" y="2495550"/>
          <p14:tracePt t="93324" x="4273550" y="2501900"/>
          <p14:tracePt t="93332" x="4273550" y="2508250"/>
          <p14:tracePt t="93346" x="4273550" y="2514600"/>
          <p14:tracePt t="93363" x="4273550" y="2527300"/>
          <p14:tracePt t="94029" x="0" y="0"/>
        </p14:tracePtLst>
        <p14:tracePtLst>
          <p14:tracePt t="94997" x="7467600" y="4724400"/>
          <p14:tracePt t="95012" x="7467600" y="4718050"/>
          <p14:tracePt t="95019" x="7467600" y="4711700"/>
          <p14:tracePt t="95030" x="7467600" y="4699000"/>
          <p14:tracePt t="95046" x="7467600" y="4686300"/>
          <p14:tracePt t="95063" x="7467600" y="4673600"/>
          <p14:tracePt t="95080" x="7467600" y="4654550"/>
          <p14:tracePt t="95096" x="7435850" y="4629150"/>
          <p14:tracePt t="95113" x="7391400" y="4591050"/>
          <p14:tracePt t="95130" x="7334250" y="4565650"/>
          <p14:tracePt t="95146" x="7277100" y="4546600"/>
          <p14:tracePt t="95149" x="7239000" y="4527550"/>
          <p14:tracePt t="95163" x="7162800" y="4495800"/>
          <p14:tracePt t="95180" x="7092950" y="4464050"/>
          <p14:tracePt t="95197" x="7042150" y="4457700"/>
          <p14:tracePt t="95213" x="7016750" y="4457700"/>
          <p14:tracePt t="95229" x="6997700" y="4457700"/>
          <p14:tracePt t="95247" x="6985000" y="4457700"/>
          <p14:tracePt t="95263" x="6965950" y="4470400"/>
          <p14:tracePt t="95280" x="6940550" y="4483100"/>
          <p14:tracePt t="95297" x="6915150" y="4495800"/>
          <p14:tracePt t="95313" x="6883400" y="4514850"/>
          <p14:tracePt t="95330" x="6858000" y="4527550"/>
          <p14:tracePt t="95331" x="6845300" y="4540250"/>
          <p14:tracePt t="95347" x="6819900" y="4559300"/>
          <p14:tracePt t="95363" x="6781800" y="4603750"/>
          <p14:tracePt t="95380" x="6756400" y="4641850"/>
          <p14:tracePt t="95396" x="6743700" y="4667250"/>
          <p14:tracePt t="95413" x="6705600" y="4699000"/>
          <p14:tracePt t="95430" x="6661150" y="4743450"/>
          <p14:tracePt t="95446" x="6642100" y="4775200"/>
          <p14:tracePt t="95463" x="6629400" y="4826000"/>
          <p14:tracePt t="95480" x="6616700" y="4851400"/>
          <p14:tracePt t="95497" x="6597650" y="4895850"/>
          <p14:tracePt t="95513" x="6578600" y="4921250"/>
          <p14:tracePt t="95530" x="6572250" y="4946650"/>
          <p14:tracePt t="95548" x="6540500" y="5016500"/>
          <p14:tracePt t="95564" x="6515100" y="5092700"/>
          <p14:tracePt t="95580" x="6496050" y="5143500"/>
          <p14:tracePt t="95597" x="6496050" y="5213350"/>
          <p14:tracePt t="95613" x="6489700" y="5276850"/>
          <p14:tracePt t="95630" x="6489700" y="5340350"/>
          <p14:tracePt t="95647" x="6489700" y="5429250"/>
          <p14:tracePt t="95663" x="6489700" y="5505450"/>
          <p14:tracePt t="95680" x="6515100" y="5607050"/>
          <p14:tracePt t="95697" x="6553200" y="5676900"/>
          <p14:tracePt t="95713" x="6591300" y="5753100"/>
          <p14:tracePt t="95730" x="6648450" y="5829300"/>
          <p14:tracePt t="95747" x="6692900" y="5880100"/>
          <p14:tracePt t="95764" x="6724650" y="5892800"/>
          <p14:tracePt t="95780" x="6737350" y="5905500"/>
          <p14:tracePt t="95797" x="6775450" y="5911850"/>
          <p14:tracePt t="95813" x="6788150" y="5924550"/>
          <p14:tracePt t="95830" x="6832600" y="5924550"/>
          <p14:tracePt t="95847" x="6889750" y="5924550"/>
          <p14:tracePt t="95863" x="6934200" y="5924550"/>
          <p14:tracePt t="95880" x="6978650" y="5918200"/>
          <p14:tracePt t="95896" x="7010400" y="5918200"/>
          <p14:tracePt t="95913" x="7035800" y="5911850"/>
          <p14:tracePt t="95930" x="7080250" y="5899150"/>
          <p14:tracePt t="95946" x="7105650" y="5886450"/>
          <p14:tracePt t="95963" x="7169150" y="5867400"/>
          <p14:tracePt t="95980" x="7251700" y="5854700"/>
          <p14:tracePt t="95997" x="7315200" y="5835650"/>
          <p14:tracePt t="96013" x="7372350" y="5816600"/>
          <p14:tracePt t="96030" x="7423150" y="5797550"/>
          <p14:tracePt t="96046" x="7486650" y="5765800"/>
          <p14:tracePt t="96063" x="7531100" y="5746750"/>
          <p14:tracePt t="96080" x="7562850" y="5721350"/>
          <p14:tracePt t="96096" x="7600950" y="5689600"/>
          <p14:tracePt t="96113" x="7639050" y="5645150"/>
          <p14:tracePt t="96130" x="7683500" y="5600700"/>
          <p14:tracePt t="96146" x="7702550" y="5549900"/>
          <p14:tracePt t="96147" x="7715250" y="5530850"/>
          <p14:tracePt t="96163" x="7740650" y="5486400"/>
          <p14:tracePt t="96180" x="7753350" y="5441950"/>
          <p14:tracePt t="96196" x="7785100" y="5391150"/>
          <p14:tracePt t="96213" x="7804150" y="5340350"/>
          <p14:tracePt t="96230" x="7823200" y="5289550"/>
          <p14:tracePt t="96246" x="7835900" y="5238750"/>
          <p14:tracePt t="96263" x="7835900" y="5181600"/>
          <p14:tracePt t="96280" x="7835900" y="5111750"/>
          <p14:tracePt t="96296" x="7835900" y="5067300"/>
          <p14:tracePt t="96313" x="7835900" y="5022850"/>
          <p14:tracePt t="96330" x="7835900" y="4984750"/>
          <p14:tracePt t="96346" x="7816850" y="4946650"/>
          <p14:tracePt t="96348" x="7816850" y="4927600"/>
          <p14:tracePt t="96363" x="7804150" y="4895850"/>
          <p14:tracePt t="96380" x="7778750" y="4857750"/>
          <p14:tracePt t="96397" x="7766050" y="4826000"/>
          <p14:tracePt t="96413" x="7747000" y="4800600"/>
          <p14:tracePt t="96430" x="7715250" y="4768850"/>
          <p14:tracePt t="96446" x="7670800" y="4737100"/>
          <p14:tracePt t="96463" x="7639050" y="4724400"/>
          <p14:tracePt t="96480" x="7594600" y="4692650"/>
          <p14:tracePt t="96496" x="7543800" y="4667250"/>
          <p14:tracePt t="96513" x="7442200" y="4629150"/>
          <p14:tracePt t="96530" x="7366000" y="4603750"/>
          <p14:tracePt t="96532" x="7334250" y="4603750"/>
          <p14:tracePt t="96546" x="7308850" y="4597400"/>
          <p14:tracePt t="96563" x="7232650" y="4591050"/>
          <p14:tracePt t="96580" x="7207250" y="4584700"/>
          <p14:tracePt t="96596" x="7194550" y="4584700"/>
          <p14:tracePt t="96613" x="7156450" y="4584700"/>
          <p14:tracePt t="96630" x="7118350" y="4597400"/>
          <p14:tracePt t="96647" x="7105650" y="4616450"/>
          <p14:tracePt t="96663" x="7048500" y="4641850"/>
          <p14:tracePt t="96680" x="7023100" y="4660900"/>
          <p14:tracePt t="96697" x="6997700" y="4679950"/>
          <p14:tracePt t="96713" x="6985000" y="4686300"/>
          <p14:tracePt t="96730" x="6978650" y="4692650"/>
          <p14:tracePt t="96893" x="0" y="0"/>
        </p14:tracePtLst>
        <p14:tracePtLst>
          <p14:tracePt t="99188" x="6496050" y="4730750"/>
          <p14:tracePt t="99500" x="6502400" y="4730750"/>
          <p14:tracePt t="99620" x="6508750" y="4730750"/>
          <p14:tracePt t="99628" x="6515100" y="4730750"/>
          <p14:tracePt t="99636" x="6521450" y="4730750"/>
          <p14:tracePt t="99646" x="6527800" y="4730750"/>
          <p14:tracePt t="99663" x="6534150" y="4730750"/>
          <p14:tracePt t="99680" x="6540500" y="4730750"/>
          <p14:tracePt t="99700" x="6565900" y="4730750"/>
          <p14:tracePt t="99713" x="6572250" y="4730750"/>
          <p14:tracePt t="99730" x="6584950" y="4730750"/>
          <p14:tracePt t="99747" x="6604000" y="4730750"/>
          <p14:tracePt t="99749" x="6616700" y="4730750"/>
          <p14:tracePt t="99764" x="6635750" y="4730750"/>
          <p14:tracePt t="99780" x="6642100" y="4730750"/>
          <p14:tracePt t="99796" x="6661150" y="4730750"/>
          <p14:tracePt t="99813" x="6673850" y="4730750"/>
          <p14:tracePt t="99830" x="6686550" y="4730750"/>
          <p14:tracePt t="99847" x="6699250" y="4730750"/>
          <p14:tracePt t="99863" x="6718300" y="4730750"/>
          <p14:tracePt t="99880" x="6731000" y="4730750"/>
          <p14:tracePt t="99897" x="6750050" y="4730750"/>
          <p14:tracePt t="99913" x="6769100" y="4730750"/>
          <p14:tracePt t="99930" x="6794500" y="4730750"/>
          <p14:tracePt t="99946" x="6819900" y="4730750"/>
          <p14:tracePt t="99963" x="6851650" y="4730750"/>
          <p14:tracePt t="99980" x="6870700" y="4730750"/>
          <p14:tracePt t="99997" x="6915150" y="4730750"/>
          <p14:tracePt t="100013" x="6953250" y="4730750"/>
          <p14:tracePt t="100030" x="6978650" y="4730750"/>
          <p14:tracePt t="100046" x="6997700" y="4724400"/>
          <p14:tracePt t="100063" x="7023100" y="4724400"/>
          <p14:tracePt t="100080" x="7048500" y="4724400"/>
          <p14:tracePt t="100096" x="7092950" y="4737100"/>
          <p14:tracePt t="100113" x="7143750" y="4737100"/>
          <p14:tracePt t="100130" x="7194550" y="4737100"/>
          <p14:tracePt t="100146" x="7226300" y="4737100"/>
          <p14:tracePt t="100148" x="7245350" y="4730750"/>
          <p14:tracePt t="100163" x="7264400" y="4724400"/>
          <p14:tracePt t="100180" x="7270750" y="4724400"/>
          <p14:tracePt t="100196" x="7283450" y="4724400"/>
          <p14:tracePt t="100213" x="7308850" y="4724400"/>
          <p14:tracePt t="100230" x="7321550" y="4724400"/>
          <p14:tracePt t="100246" x="7346950" y="4724400"/>
          <p14:tracePt t="100263" x="7397750" y="4724400"/>
          <p14:tracePt t="100280" x="7429500" y="4724400"/>
          <p14:tracePt t="100296" x="7442200" y="4724400"/>
          <p14:tracePt t="100313" x="7486650" y="4724400"/>
          <p14:tracePt t="100330" x="7512050" y="4724400"/>
          <p14:tracePt t="100346" x="7543800" y="4724400"/>
          <p14:tracePt t="100349" x="7556500" y="4724400"/>
          <p14:tracePt t="100363" x="7600950" y="4730750"/>
          <p14:tracePt t="100380" x="7620000" y="4737100"/>
          <p14:tracePt t="100396" x="7651750" y="4743450"/>
          <p14:tracePt t="100413" x="7683500" y="4743450"/>
          <p14:tracePt t="100430" x="7708900" y="4749800"/>
          <p14:tracePt t="100446" x="7734300" y="4749800"/>
          <p14:tracePt t="100463" x="7740650" y="4749800"/>
          <p14:tracePt t="100480" x="7759700" y="4749800"/>
          <p14:tracePt t="100496" x="7778750" y="4749800"/>
          <p14:tracePt t="100513" x="7804150" y="4749800"/>
          <p14:tracePt t="100530" x="7816850" y="4749800"/>
          <p14:tracePt t="100531" x="7829550" y="4749800"/>
          <p14:tracePt t="100546" x="7835900" y="4749800"/>
          <p14:tracePt t="100563" x="7854950" y="4749800"/>
          <p14:tracePt t="100580" x="7861300" y="4756150"/>
          <p14:tracePt t="100596" x="7867650" y="4756150"/>
          <p14:tracePt t="100620" x="7874000" y="4756150"/>
          <p14:tracePt t="100630" x="7880350" y="4756150"/>
          <p14:tracePt t="100646" x="7905750" y="4762500"/>
          <p14:tracePt t="100663" x="7918450" y="4762500"/>
          <p14:tracePt t="100908" x="0" y="0"/>
        </p14:tracePtLst>
        <p14:tracePtLst>
          <p14:tracePt t="107252" x="920750" y="2425700"/>
          <p14:tracePt t="107284" x="920750" y="2419350"/>
          <p14:tracePt t="107292" x="927100" y="2413000"/>
          <p14:tracePt t="107300" x="933450" y="2413000"/>
          <p14:tracePt t="107316" x="933450" y="2406650"/>
          <p14:tracePt t="107329" x="939800" y="2406650"/>
          <p14:tracePt t="107346" x="946150" y="2406650"/>
          <p14:tracePt t="107363" x="946150" y="2381250"/>
          <p14:tracePt t="107379" x="946150" y="2355850"/>
          <p14:tracePt t="107396" x="946150" y="2330450"/>
          <p14:tracePt t="107413" x="939800" y="2305050"/>
          <p14:tracePt t="107430" x="920750" y="2286000"/>
          <p14:tracePt t="107446" x="889000" y="2254250"/>
          <p14:tracePt t="107463" x="863600" y="2228850"/>
          <p14:tracePt t="107479" x="838200" y="2203450"/>
          <p14:tracePt t="107496" x="831850" y="2197100"/>
          <p14:tracePt t="107516" x="825500" y="2197100"/>
          <p14:tracePt t="107530" x="819150" y="2197100"/>
          <p14:tracePt t="107546" x="806450" y="2190750"/>
          <p14:tracePt t="107563" x="787400" y="2190750"/>
          <p14:tracePt t="107580" x="762000" y="2184400"/>
          <p14:tracePt t="107596" x="730250" y="2178050"/>
          <p14:tracePt t="107613" x="692150" y="2165350"/>
          <p14:tracePt t="107630" x="635000" y="2165350"/>
          <p14:tracePt t="107646" x="584200" y="2165350"/>
          <p14:tracePt t="107663" x="552450" y="2165350"/>
          <p14:tracePt t="107680" x="514350" y="2165350"/>
          <p14:tracePt t="107696" x="482600" y="2165350"/>
          <p14:tracePt t="107713" x="438150" y="2165350"/>
          <p14:tracePt t="107729" x="374650" y="2165350"/>
          <p14:tracePt t="107747" x="336550" y="2165350"/>
          <p14:tracePt t="107748" x="304800" y="2171700"/>
          <p14:tracePt t="107763" x="266700" y="2171700"/>
          <p14:tracePt t="107780" x="215900" y="2184400"/>
          <p14:tracePt t="107796" x="190500" y="2190750"/>
          <p14:tracePt t="107813" x="165100" y="2203450"/>
          <p14:tracePt t="107830" x="146050" y="2222500"/>
          <p14:tracePt t="107847" x="133350" y="2228850"/>
          <p14:tracePt t="107863" x="114300" y="2254250"/>
          <p14:tracePt t="107879" x="95250" y="2273300"/>
          <p14:tracePt t="107896" x="76200" y="2298700"/>
          <p14:tracePt t="107913" x="69850" y="2317750"/>
          <p14:tracePt t="107930" x="63500" y="2349500"/>
          <p14:tracePt t="107932" x="63500" y="2362200"/>
          <p14:tracePt t="107946" x="63500" y="2381250"/>
          <p14:tracePt t="107963" x="63500" y="2432050"/>
          <p14:tracePt t="107980" x="63500" y="2482850"/>
          <p14:tracePt t="107997" x="63500" y="2495550"/>
          <p14:tracePt t="108013" x="76200" y="2546350"/>
          <p14:tracePt t="108029" x="88900" y="2578100"/>
          <p14:tracePt t="108046" x="101600" y="2597150"/>
          <p14:tracePt t="108063" x="114300" y="2616200"/>
          <p14:tracePt t="108079" x="133350" y="2641600"/>
          <p14:tracePt t="108096" x="158750" y="2654300"/>
          <p14:tracePt t="108113" x="177800" y="2667000"/>
          <p14:tracePt t="108130" x="196850" y="2679700"/>
          <p14:tracePt t="108146" x="241300" y="2698750"/>
          <p14:tracePt t="108147" x="254000" y="2711450"/>
          <p14:tracePt t="108163" x="298450" y="2730500"/>
          <p14:tracePt t="108180" x="361950" y="2743200"/>
          <p14:tracePt t="108196" x="412750" y="2749550"/>
          <p14:tracePt t="108213" x="450850" y="2762250"/>
          <p14:tracePt t="108230" x="482600" y="2762250"/>
          <p14:tracePt t="108246" x="508000" y="2768600"/>
          <p14:tracePt t="108263" x="520700" y="2768600"/>
          <p14:tracePt t="108280" x="558800" y="2768600"/>
          <p14:tracePt t="108296" x="590550" y="2768600"/>
          <p14:tracePt t="108313" x="647700" y="2768600"/>
          <p14:tracePt t="108330" x="679450" y="2768600"/>
          <p14:tracePt t="108346" x="723900" y="2768600"/>
          <p14:tracePt t="108348" x="742950" y="2768600"/>
          <p14:tracePt t="108364" x="774700" y="2762250"/>
          <p14:tracePt t="108380" x="806450" y="2755900"/>
          <p14:tracePt t="108396" x="825500" y="2743200"/>
          <p14:tracePt t="108413" x="850900" y="2730500"/>
          <p14:tracePt t="108429" x="857250" y="2705100"/>
          <p14:tracePt t="108446" x="876300" y="2686050"/>
          <p14:tracePt t="108463" x="882650" y="2673350"/>
          <p14:tracePt t="108479" x="901700" y="2647950"/>
          <p14:tracePt t="108496" x="908050" y="2628900"/>
          <p14:tracePt t="108513" x="914400" y="2609850"/>
          <p14:tracePt t="108529" x="927100" y="2584450"/>
          <p14:tracePt t="108546" x="927100" y="2571750"/>
          <p14:tracePt t="108563" x="939800" y="2533650"/>
          <p14:tracePt t="108580" x="939800" y="2501900"/>
          <p14:tracePt t="108596" x="939800" y="2470150"/>
          <p14:tracePt t="108613" x="939800" y="2438400"/>
          <p14:tracePt t="108629" x="933450" y="2406650"/>
          <p14:tracePt t="108646" x="914400" y="2362200"/>
          <p14:tracePt t="108663" x="895350" y="2336800"/>
          <p14:tracePt t="108680" x="882650" y="2311400"/>
          <p14:tracePt t="108696" x="869950" y="2298700"/>
          <p14:tracePt t="108713" x="857250" y="2279650"/>
          <p14:tracePt t="108729" x="844550" y="2273300"/>
          <p14:tracePt t="108788" x="831850" y="2266950"/>
          <p14:tracePt t="108812" x="825500" y="2266950"/>
          <p14:tracePt t="108820" x="819150" y="2266950"/>
          <p14:tracePt t="108853" x="0" y="0"/>
        </p14:tracePtLst>
        <p14:tracePtLst>
          <p14:tracePt t="109796" x="2933700" y="4521200"/>
          <p14:tracePt t="109860" x="2940050" y="4521200"/>
          <p14:tracePt t="109867" x="2940050" y="4514850"/>
          <p14:tracePt t="109924" x="2940050" y="4508500"/>
          <p14:tracePt t="109947" x="2933700" y="4508500"/>
          <p14:tracePt t="109956" x="2921000" y="4495800"/>
          <p14:tracePt t="109964" x="2901950" y="4476750"/>
          <p14:tracePt t="109980" x="2857500" y="4464050"/>
          <p14:tracePt t="109997" x="2800350" y="4451350"/>
          <p14:tracePt t="110013" x="2762250" y="4445000"/>
          <p14:tracePt t="110029" x="2743200" y="4445000"/>
          <p14:tracePt t="110047" x="2711450" y="4445000"/>
          <p14:tracePt t="110063" x="2698750" y="4438650"/>
          <p14:tracePt t="110079" x="2673350" y="4438650"/>
          <p14:tracePt t="110096" x="2635250" y="4438650"/>
          <p14:tracePt t="110113" x="2590800" y="4438650"/>
          <p14:tracePt t="110129" x="2540000" y="4438650"/>
          <p14:tracePt t="110147" x="2495550" y="4451350"/>
          <p14:tracePt t="110148" x="2470150" y="4451350"/>
          <p14:tracePt t="110163" x="2413000" y="4476750"/>
          <p14:tracePt t="110179" x="2387600" y="4489450"/>
          <p14:tracePt t="110196" x="2343150" y="4514850"/>
          <p14:tracePt t="110213" x="2311400" y="4540250"/>
          <p14:tracePt t="110229" x="2273300" y="4578350"/>
          <p14:tracePt t="110246" x="2222500" y="4616450"/>
          <p14:tracePt t="110263" x="2184400" y="4635500"/>
          <p14:tracePt t="110279" x="2152650" y="4667250"/>
          <p14:tracePt t="110296" x="2133600" y="4679950"/>
          <p14:tracePt t="110313" x="2114550" y="4705350"/>
          <p14:tracePt t="110330" x="2089150" y="4724400"/>
          <p14:tracePt t="110346" x="2076450" y="4749800"/>
          <p14:tracePt t="110363" x="2070100" y="4762500"/>
          <p14:tracePt t="110379" x="2044700" y="4819650"/>
          <p14:tracePt t="110396" x="2032000" y="4870450"/>
          <p14:tracePt t="110413" x="2006600" y="4940300"/>
          <p14:tracePt t="110429" x="2000250" y="4984750"/>
          <p14:tracePt t="110446" x="2000250" y="5022850"/>
          <p14:tracePt t="110463" x="2000250" y="5067300"/>
          <p14:tracePt t="110479" x="2000250" y="5099050"/>
          <p14:tracePt t="110496" x="2006600" y="5137150"/>
          <p14:tracePt t="110513" x="2006600" y="5181600"/>
          <p14:tracePt t="110529" x="2012950" y="5238750"/>
          <p14:tracePt t="110546" x="2032000" y="5289550"/>
          <p14:tracePt t="110563" x="2051050" y="5346700"/>
          <p14:tracePt t="110564" x="2070100" y="5384800"/>
          <p14:tracePt t="110580" x="2095500" y="5429250"/>
          <p14:tracePt t="110596" x="2114550" y="5461000"/>
          <p14:tracePt t="110613" x="2152650" y="5511800"/>
          <p14:tracePt t="110629" x="2197100" y="5556250"/>
          <p14:tracePt t="110646" x="2266950" y="5600700"/>
          <p14:tracePt t="110663" x="2324100" y="5638800"/>
          <p14:tracePt t="110679" x="2381250" y="5657850"/>
          <p14:tracePt t="110696" x="2425700" y="5683250"/>
          <p14:tracePt t="110713" x="2457450" y="5695950"/>
          <p14:tracePt t="110715" x="2489200" y="5702300"/>
          <p14:tracePt t="110729" x="2514600" y="5708650"/>
          <p14:tracePt t="110746" x="2559050" y="5708650"/>
          <p14:tracePt t="110749" x="2584450" y="5708650"/>
          <p14:tracePt t="110763" x="2635250" y="5708650"/>
          <p14:tracePt t="110780" x="2667000" y="5708650"/>
          <p14:tracePt t="110796" x="2711450" y="5708650"/>
          <p14:tracePt t="110813" x="2755900" y="5683250"/>
          <p14:tracePt t="110830" x="2787650" y="5670550"/>
          <p14:tracePt t="110846" x="2819400" y="5657850"/>
          <p14:tracePt t="110863" x="2889250" y="5626100"/>
          <p14:tracePt t="110879" x="2946400" y="5613400"/>
          <p14:tracePt t="110896" x="2997200" y="5588000"/>
          <p14:tracePt t="110913" x="3022600" y="5568950"/>
          <p14:tracePt t="110929" x="3048000" y="5549900"/>
          <p14:tracePt t="110946" x="3086100" y="5511800"/>
          <p14:tracePt t="110948" x="3105150" y="5499100"/>
          <p14:tracePt t="110963" x="3124200" y="5480050"/>
          <p14:tracePt t="110979" x="3155950" y="5435600"/>
          <p14:tracePt t="110996" x="3175000" y="5397500"/>
          <p14:tracePt t="111013" x="3200400" y="5353050"/>
          <p14:tracePt t="111029" x="3219450" y="5302250"/>
          <p14:tracePt t="111046" x="3232150" y="5283200"/>
          <p14:tracePt t="111063" x="3251200" y="5219700"/>
          <p14:tracePt t="111079" x="3257550" y="5162550"/>
          <p14:tracePt t="111096" x="3263900" y="5099050"/>
          <p14:tracePt t="111113" x="3263900" y="5054600"/>
          <p14:tracePt t="111130" x="3263900" y="4997450"/>
          <p14:tracePt t="111131" x="3263900" y="4972050"/>
          <p14:tracePt t="111146" x="3263900" y="4933950"/>
          <p14:tracePt t="111163" x="3232150" y="4819650"/>
          <p14:tracePt t="111180" x="3187700" y="4743450"/>
          <p14:tracePt t="111196" x="3155950" y="4679950"/>
          <p14:tracePt t="111213" x="3136900" y="4629150"/>
          <p14:tracePt t="111230" x="3111500" y="4584700"/>
          <p14:tracePt t="111246" x="3105150" y="4572000"/>
          <p14:tracePt t="111263" x="3092450" y="4559300"/>
          <p14:tracePt t="111279" x="3073400" y="4552950"/>
          <p14:tracePt t="111296" x="3060700" y="4540250"/>
          <p14:tracePt t="111313" x="3054350" y="4527550"/>
          <p14:tracePt t="111330" x="3041650" y="4508500"/>
          <p14:tracePt t="111346" x="3022600" y="4508500"/>
          <p14:tracePt t="111347" x="3022600" y="4502150"/>
          <p14:tracePt t="111363" x="3009900" y="4495800"/>
          <p14:tracePt t="111380" x="2952750" y="4470400"/>
          <p14:tracePt t="111396" x="2882900" y="4451350"/>
          <p14:tracePt t="111413" x="2832100" y="4432300"/>
          <p14:tracePt t="111430" x="2794000" y="4432300"/>
          <p14:tracePt t="111446" x="2768600" y="4425950"/>
          <p14:tracePt t="111463" x="2749550" y="4425950"/>
          <p14:tracePt t="111479" x="2724150" y="4432300"/>
          <p14:tracePt t="111496" x="2705100" y="4445000"/>
          <p14:tracePt t="111513" x="2679700" y="4457700"/>
          <p14:tracePt t="111530" x="2673350" y="4470400"/>
          <p14:tracePt t="111564" x="2667000" y="4470400"/>
          <p14:tracePt t="111572" x="2660650" y="4470400"/>
          <p14:tracePt t="111580" x="2654300" y="4483100"/>
          <p14:tracePt t="111596" x="2641600" y="4495800"/>
          <p14:tracePt t="111613" x="2622550" y="4508500"/>
          <p14:tracePt t="111629" x="2616200" y="4514850"/>
          <p14:tracePt t="111646" x="2616200" y="4521200"/>
          <p14:tracePt t="111701" x="0" y="0"/>
        </p14:tracePtLst>
        <p14:tracePtLst>
          <p14:tracePt t="117660" x="2978150" y="6165850"/>
          <p14:tracePt t="117676" x="2971800" y="6165850"/>
          <p14:tracePt t="117692" x="2965450" y="6165850"/>
          <p14:tracePt t="117700" x="2965450" y="6172200"/>
          <p14:tracePt t="117749" x="2959100" y="6172200"/>
          <p14:tracePt t="117756" x="2959100" y="6178550"/>
          <p14:tracePt t="117764" x="2952750" y="6178550"/>
          <p14:tracePt t="117972" x="2952750" y="6172200"/>
          <p14:tracePt t="117981" x="2940050" y="6165850"/>
          <p14:tracePt t="117987" x="2927350" y="6140450"/>
          <p14:tracePt t="117996" x="2921000" y="6121400"/>
          <p14:tracePt t="118012" x="2914650" y="6089650"/>
          <p14:tracePt t="118029" x="2901950" y="6057900"/>
          <p14:tracePt t="118046" x="2895600" y="6026150"/>
          <p14:tracePt t="118063" x="2889250" y="6000750"/>
          <p14:tracePt t="118079" x="2889250" y="5956300"/>
          <p14:tracePt t="118096" x="2889250" y="5918200"/>
          <p14:tracePt t="118112" x="2889250" y="5873750"/>
          <p14:tracePt t="118129" x="2889250" y="5842000"/>
          <p14:tracePt t="118146" x="2889250" y="5803900"/>
          <p14:tracePt t="118162" x="2895600" y="5759450"/>
          <p14:tracePt t="118166" x="2914650" y="5721350"/>
          <p14:tracePt t="118179" x="2940050" y="5638800"/>
          <p14:tracePt t="118196" x="2946400" y="5568950"/>
          <p14:tracePt t="118213" x="2965450" y="5429250"/>
          <p14:tracePt t="118229" x="2984500" y="5314950"/>
          <p14:tracePt t="118246" x="3009900" y="5207000"/>
          <p14:tracePt t="118263" x="3028950" y="5086350"/>
          <p14:tracePt t="118279" x="3035300" y="5029200"/>
          <p14:tracePt t="118296" x="3048000" y="4965700"/>
          <p14:tracePt t="118313" x="3048000" y="4889500"/>
          <p14:tracePt t="118329" x="3048000" y="4819650"/>
          <p14:tracePt t="118346" x="3035300" y="4749800"/>
          <p14:tracePt t="118363" x="3022600" y="4737100"/>
          <p14:tracePt t="118364" x="3022600" y="4724400"/>
          <p14:tracePt t="118380" x="3016250" y="4718050"/>
          <p14:tracePt t="118396" x="3003550" y="4718050"/>
          <p14:tracePt t="118413" x="2984500" y="4711700"/>
          <p14:tracePt t="118429" x="2952750" y="4705350"/>
          <p14:tracePt t="118446" x="2921000" y="4692650"/>
          <p14:tracePt t="118463" x="2851150" y="4673600"/>
          <p14:tracePt t="118479" x="2800350" y="4660900"/>
          <p14:tracePt t="118496" x="2749550" y="4660900"/>
          <p14:tracePt t="118513" x="2711450" y="4660900"/>
          <p14:tracePt t="118529" x="2673350" y="4660900"/>
          <p14:tracePt t="118546" x="2654300" y="4660900"/>
          <p14:tracePt t="118547" x="2622550" y="4660900"/>
          <p14:tracePt t="118562" x="2597150" y="4660900"/>
          <p14:tracePt t="118580" x="2514600" y="4660900"/>
          <p14:tracePt t="118596" x="2457450" y="4667250"/>
          <p14:tracePt t="118613" x="2387600" y="4673600"/>
          <p14:tracePt t="118629" x="2362200" y="4673600"/>
          <p14:tracePt t="118646" x="2330450" y="4673600"/>
          <p14:tracePt t="118663" x="2317750" y="4679950"/>
          <p14:tracePt t="118679" x="2298700" y="4679950"/>
          <p14:tracePt t="118696" x="2260600" y="4679950"/>
          <p14:tracePt t="118713" x="2216150" y="4679950"/>
          <p14:tracePt t="118729" x="2165350" y="4679950"/>
          <p14:tracePt t="118746" x="2133600" y="4679950"/>
          <p14:tracePt t="118764" x="2108200" y="4686300"/>
          <p14:tracePt t="118780" x="2089150" y="4686300"/>
          <p14:tracePt t="118796" x="2076450" y="4699000"/>
          <p14:tracePt t="118813" x="2070100" y="4711700"/>
          <p14:tracePt t="118829" x="2057400" y="4711700"/>
          <p14:tracePt t="118846" x="2038350" y="4724400"/>
          <p14:tracePt t="118863" x="2025650" y="4724400"/>
          <p14:tracePt t="118879" x="2019300" y="4730750"/>
          <p14:tracePt t="118896" x="2006600" y="4730750"/>
          <p14:tracePt t="118913" x="1993900" y="4730750"/>
          <p14:tracePt t="118929" x="1987550" y="4730750"/>
          <p14:tracePt t="118946" x="1981200" y="4730750"/>
          <p14:tracePt t="118963" x="1974850" y="4730750"/>
          <p14:tracePt t="119036" x="1962150" y="4730750"/>
          <p14:tracePt t="119045" x="1949450" y="4730750"/>
          <p14:tracePt t="119052" x="1936750" y="4730750"/>
          <p14:tracePt t="119063" x="1924050" y="4724400"/>
          <p14:tracePt t="119080" x="1905000" y="4724400"/>
          <p14:tracePt t="119096" x="1892300" y="4724400"/>
          <p14:tracePt t="119188" x="1879600" y="4718050"/>
          <p14:tracePt t="119220" x="1873250" y="4718050"/>
          <p14:tracePt t="119228" x="1866900" y="4718050"/>
          <p14:tracePt t="119244" x="1860550" y="4711700"/>
          <p14:tracePt t="119252" x="1854200" y="4705350"/>
          <p14:tracePt t="119263" x="1847850" y="4705350"/>
          <p14:tracePt t="119279" x="1841500" y="4699000"/>
          <p14:tracePt t="119476" x="1841500" y="4692650"/>
          <p14:tracePt t="119501" x="1841500" y="4686300"/>
          <p14:tracePt t="119892" x="1847850" y="4686300"/>
          <p14:tracePt t="119907" x="1854200" y="4686300"/>
          <p14:tracePt t="119924" x="1860550" y="4686300"/>
          <p14:tracePt t="119932" x="1866900" y="4686300"/>
          <p14:tracePt t="119946" x="1866900" y="4679950"/>
          <p14:tracePt t="119963" x="1873250" y="4679950"/>
          <p14:tracePt t="119980" x="1879600" y="4679950"/>
          <p14:tracePt t="119996" x="1885950" y="4679950"/>
          <p14:tracePt t="120013" x="1892300" y="4673600"/>
          <p14:tracePt t="120029" x="1905000" y="4673600"/>
          <p14:tracePt t="120046" x="1911350" y="4667250"/>
          <p14:tracePt t="120063" x="1924050" y="4667250"/>
          <p14:tracePt t="120079" x="1943100" y="4667250"/>
          <p14:tracePt t="120096" x="1955800" y="4667250"/>
          <p14:tracePt t="120114" x="1962150" y="4667250"/>
          <p14:tracePt t="120117" x="1968500" y="4667250"/>
          <p14:tracePt t="120132" x="1981200" y="4667250"/>
          <p14:tracePt t="120163" x="2000250" y="4667250"/>
          <p14:tracePt t="120180" x="2044700" y="4667250"/>
          <p14:tracePt t="120196" x="2076450" y="4667250"/>
          <p14:tracePt t="120213" x="2101850" y="4667250"/>
          <p14:tracePt t="120230" x="2127250" y="4673600"/>
          <p14:tracePt t="120246" x="2133600" y="4679950"/>
          <p14:tracePt t="120263" x="2139950" y="4679950"/>
          <p14:tracePt t="120279" x="2152650" y="4679950"/>
          <p14:tracePt t="120297" x="2165350" y="4679950"/>
          <p14:tracePt t="120313" x="2178050" y="4679950"/>
          <p14:tracePt t="120329" x="2203450" y="4679950"/>
          <p14:tracePt t="120346" x="2228850" y="4679950"/>
          <p14:tracePt t="120348" x="2241550" y="4679950"/>
          <p14:tracePt t="120363" x="2279650" y="4686300"/>
          <p14:tracePt t="120379" x="2336800" y="4686300"/>
          <p14:tracePt t="120396" x="2387600" y="4686300"/>
          <p14:tracePt t="120413" x="2444750" y="4686300"/>
          <p14:tracePt t="120429" x="2514600" y="4686300"/>
          <p14:tracePt t="120446" x="2533650" y="4686300"/>
          <p14:tracePt t="120463" x="2584450" y="4686300"/>
          <p14:tracePt t="120479" x="2609850" y="4686300"/>
          <p14:tracePt t="120496" x="2635250" y="4686300"/>
          <p14:tracePt t="120513" x="2660650" y="4686300"/>
          <p14:tracePt t="120529" x="2705100" y="4679950"/>
          <p14:tracePt t="120531" x="2730500" y="4679950"/>
          <p14:tracePt t="120546" x="2755900" y="4679950"/>
          <p14:tracePt t="120562" x="2806700" y="4673600"/>
          <p14:tracePt t="120564" x="2844800" y="4673600"/>
          <p14:tracePt t="120579" x="2914650" y="4673600"/>
          <p14:tracePt t="120596" x="2978150" y="4673600"/>
          <p14:tracePt t="120612" x="3028950" y="4667250"/>
          <p14:tracePt t="120629" x="3067050" y="4654550"/>
          <p14:tracePt t="120646" x="3092450" y="4654550"/>
          <p14:tracePt t="120663" x="3117850" y="4641850"/>
          <p14:tracePt t="120679" x="3149600" y="4635500"/>
          <p14:tracePt t="120696" x="3168650" y="4635500"/>
          <p14:tracePt t="120713" x="3187700" y="4629150"/>
          <p14:tracePt t="120729" x="3194050" y="4622800"/>
          <p14:tracePt t="120748" x="3200400" y="4622800"/>
          <p14:tracePt t="120763" x="3213100" y="4622800"/>
          <p14:tracePt t="120779" x="3219450" y="4622800"/>
          <p14:tracePt t="120796" x="3238500" y="4622800"/>
          <p14:tracePt t="120813" x="3251200" y="4622800"/>
          <p14:tracePt t="121148" x="3238500" y="4622800"/>
          <p14:tracePt t="121164" x="3232150" y="4616450"/>
          <p14:tracePt t="121166" x="0" y="0"/>
        </p14:tracePtLst>
        <p14:tracePtLst>
          <p14:tracePt t="121804" x="2032000" y="4718050"/>
          <p14:tracePt t="122157" x="2032000" y="4724400"/>
          <p14:tracePt t="122165" x="2032000" y="4730750"/>
          <p14:tracePt t="122181" x="2032000" y="4737100"/>
          <p14:tracePt t="122188" x="2032000" y="4749800"/>
          <p14:tracePt t="122196" x="2038350" y="4749800"/>
          <p14:tracePt t="122212" x="2038350" y="4762500"/>
          <p14:tracePt t="122246" x="2044700" y="4762500"/>
          <p14:tracePt t="122263" x="2044700" y="4775200"/>
          <p14:tracePt t="122279" x="2051050" y="4775200"/>
          <p14:tracePt t="122297" x="2057400" y="4781550"/>
          <p14:tracePt t="122313" x="2063750" y="4794250"/>
          <p14:tracePt t="122329" x="2070100" y="4806950"/>
          <p14:tracePt t="122346" x="2070100" y="4813300"/>
          <p14:tracePt t="122436" x="2076450" y="4819650"/>
          <p14:tracePt t="122444" x="2082800" y="4826000"/>
          <p14:tracePt t="122452" x="2082800" y="4832350"/>
          <p14:tracePt t="122463" x="2089150" y="4838700"/>
          <p14:tracePt t="122479" x="2095500" y="4845050"/>
          <p14:tracePt t="122496" x="2101850" y="4857750"/>
          <p14:tracePt t="122513" x="2108200" y="4870450"/>
          <p14:tracePt t="122529" x="2114550" y="4902200"/>
          <p14:tracePt t="122531" x="2120900" y="4914900"/>
          <p14:tracePt t="122546" x="2120900" y="4921250"/>
          <p14:tracePt t="122563" x="2127250" y="4927600"/>
          <p14:tracePt t="122564" x="2127250" y="4933950"/>
          <p14:tracePt t="122579" x="2127250" y="4940300"/>
          <p14:tracePt t="122596" x="2127250" y="4953000"/>
          <p14:tracePt t="122613" x="2127250" y="4972050"/>
          <p14:tracePt t="122629" x="2127250" y="4997450"/>
          <p14:tracePt t="122646" x="2127250" y="5022850"/>
          <p14:tracePt t="122663" x="2127250" y="5041900"/>
          <p14:tracePt t="122679" x="2127250" y="5054600"/>
          <p14:tracePt t="122696" x="2127250" y="5060950"/>
          <p14:tracePt t="122713" x="2127250" y="5073650"/>
          <p14:tracePt t="122729" x="2139950" y="5099050"/>
          <p14:tracePt t="122747" x="2146300" y="5111750"/>
          <p14:tracePt t="122748" x="2152650" y="5137150"/>
          <p14:tracePt t="122763" x="2159000" y="5143500"/>
          <p14:tracePt t="122780" x="2178050" y="5162550"/>
          <p14:tracePt t="122796" x="2190750" y="5175250"/>
          <p14:tracePt t="122813" x="2197100" y="5181600"/>
          <p14:tracePt t="122829" x="2216150" y="5194300"/>
          <p14:tracePt t="122846" x="2235200" y="5200650"/>
          <p14:tracePt t="122863" x="2247900" y="5200650"/>
          <p14:tracePt t="122879" x="2254250" y="5200650"/>
          <p14:tracePt t="122896" x="2266950" y="5200650"/>
          <p14:tracePt t="122913" x="2279650" y="5181600"/>
          <p14:tracePt t="122929" x="2292350" y="5156200"/>
          <p14:tracePt t="122946" x="2298700" y="5130800"/>
          <p14:tracePt t="122947" x="2305050" y="5118100"/>
          <p14:tracePt t="122963" x="2305050" y="5105400"/>
          <p14:tracePt t="122979" x="2305050" y="5022850"/>
          <p14:tracePt t="122996" x="2298700" y="4972050"/>
          <p14:tracePt t="123012" x="2286000" y="4933950"/>
          <p14:tracePt t="123029" x="2279650" y="4908550"/>
          <p14:tracePt t="123046" x="2266950" y="4895850"/>
          <p14:tracePt t="123316" x="2266950" y="4902200"/>
          <p14:tracePt t="123324" x="2266950" y="4908550"/>
          <p14:tracePt t="123556" x="2260600" y="4908550"/>
          <p14:tracePt t="123572" x="2254250" y="4908550"/>
          <p14:tracePt t="123572"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Introduction: the collaboration between </a:t>
            </a:r>
            <a:r>
              <a:rPr lang="en-GB" sz="2800" dirty="0" err="1" smtClean="0">
                <a:solidFill>
                  <a:srgbClr val="FF0000"/>
                </a:solidFill>
                <a:latin typeface="Bahnschrift Condensed" panose="020B0502040204020203" pitchFamily="34" charset="0"/>
                <a:cs typeface="Calibri" pitchFamily="34" charset="0"/>
              </a:rPr>
              <a:t>Opificio</a:t>
            </a:r>
            <a:r>
              <a:rPr lang="en-GB" sz="2800" dirty="0" smtClean="0">
                <a:solidFill>
                  <a:srgbClr val="FF0000"/>
                </a:solidFill>
                <a:latin typeface="Bahnschrift Condensed" panose="020B0502040204020203" pitchFamily="34" charset="0"/>
                <a:cs typeface="Calibri" pitchFamily="34" charset="0"/>
              </a:rPr>
              <a:t> </a:t>
            </a:r>
            <a:r>
              <a:rPr lang="en-GB" sz="2800" dirty="0" err="1" smtClean="0">
                <a:solidFill>
                  <a:srgbClr val="FF0000"/>
                </a:solidFill>
                <a:latin typeface="Bahnschrift Condensed" panose="020B0502040204020203" pitchFamily="34" charset="0"/>
                <a:cs typeface="Calibri" pitchFamily="34" charset="0"/>
              </a:rPr>
              <a:t>delle</a:t>
            </a:r>
            <a:r>
              <a:rPr lang="en-GB" sz="2800" dirty="0" smtClean="0">
                <a:solidFill>
                  <a:srgbClr val="FF0000"/>
                </a:solidFill>
                <a:latin typeface="Bahnschrift Condensed" panose="020B0502040204020203" pitchFamily="34" charset="0"/>
                <a:cs typeface="Calibri" pitchFamily="34" charset="0"/>
              </a:rPr>
              <a:t> </a:t>
            </a:r>
            <a:r>
              <a:rPr lang="en-GB" sz="2800" dirty="0" err="1" smtClean="0">
                <a:solidFill>
                  <a:srgbClr val="FF0000"/>
                </a:solidFill>
                <a:latin typeface="Bahnschrift Condensed" panose="020B0502040204020203" pitchFamily="34" charset="0"/>
                <a:cs typeface="Calibri" pitchFamily="34" charset="0"/>
              </a:rPr>
              <a:t>Pietre</a:t>
            </a:r>
            <a:r>
              <a:rPr lang="en-GB" sz="2800" dirty="0" smtClean="0">
                <a:solidFill>
                  <a:srgbClr val="FF0000"/>
                </a:solidFill>
                <a:latin typeface="Bahnschrift Condensed" panose="020B0502040204020203" pitchFamily="34" charset="0"/>
                <a:cs typeface="Calibri" pitchFamily="34" charset="0"/>
              </a:rPr>
              <a:t> </a:t>
            </a:r>
            <a:r>
              <a:rPr lang="en-GB" sz="2800" dirty="0" err="1" smtClean="0">
                <a:solidFill>
                  <a:srgbClr val="FF0000"/>
                </a:solidFill>
                <a:latin typeface="Bahnschrift Condensed" panose="020B0502040204020203" pitchFamily="34" charset="0"/>
                <a:cs typeface="Calibri" pitchFamily="34" charset="0"/>
              </a:rPr>
              <a:t>Dure</a:t>
            </a:r>
            <a:r>
              <a:rPr lang="en-GB" sz="2800" dirty="0" smtClean="0">
                <a:solidFill>
                  <a:srgbClr val="FF0000"/>
                </a:solidFill>
                <a:latin typeface="Bahnschrift Condensed" panose="020B0502040204020203" pitchFamily="34" charset="0"/>
                <a:cs typeface="Calibri" pitchFamily="34" charset="0"/>
              </a:rPr>
              <a:t> and DAGRI</a:t>
            </a:r>
            <a:endParaRPr lang="en-GB" sz="2800" dirty="0">
              <a:solidFill>
                <a:srgbClr val="FF0000"/>
              </a:solidFill>
              <a:latin typeface="Bahnschrift Condensed" panose="020B0502040204020203" pitchFamily="34" charset="0"/>
              <a:cs typeface="Calibri" pitchFamily="34" charset="0"/>
            </a:endParaRPr>
          </a:p>
        </p:txBody>
      </p:sp>
      <p:pic>
        <p:nvPicPr>
          <p:cNvPr id="3" name="Immagine 2"/>
          <p:cNvPicPr>
            <a:picLocks noChangeAspect="1"/>
          </p:cNvPicPr>
          <p:nvPr/>
        </p:nvPicPr>
        <p:blipFill rotWithShape="1">
          <a:blip r:embed="rId5"/>
          <a:srcRect t="9871"/>
          <a:stretch/>
        </p:blipFill>
        <p:spPr>
          <a:xfrm>
            <a:off x="335579" y="1824503"/>
            <a:ext cx="3138924" cy="3600000"/>
          </a:xfrm>
          <a:prstGeom prst="rect">
            <a:avLst/>
          </a:prstGeom>
        </p:spPr>
      </p:pic>
      <p:pic>
        <p:nvPicPr>
          <p:cNvPr id="5" name="Immagin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6202" y="691800"/>
            <a:ext cx="2874575" cy="3960000"/>
          </a:xfrm>
          <a:prstGeom prst="rect">
            <a:avLst/>
          </a:prstGeom>
        </p:spPr>
      </p:pic>
      <p:pic>
        <p:nvPicPr>
          <p:cNvPr id="7" name="Immagine 6"/>
          <p:cNvPicPr>
            <a:picLocks noChangeAspect="1"/>
          </p:cNvPicPr>
          <p:nvPr/>
        </p:nvPicPr>
        <p:blipFill rotWithShape="1">
          <a:blip r:embed="rId7" cstate="print">
            <a:extLst>
              <a:ext uri="{28A0092B-C50C-407E-A947-70E740481C1C}">
                <a14:useLocalDpi xmlns:a14="http://schemas.microsoft.com/office/drawing/2010/main" val="0"/>
              </a:ext>
            </a:extLst>
          </a:blip>
          <a:srcRect r="20634" b="11681"/>
          <a:stretch/>
        </p:blipFill>
        <p:spPr>
          <a:xfrm rot="16200000">
            <a:off x="6379444" y="4344503"/>
            <a:ext cx="2588069" cy="2160000"/>
          </a:xfrm>
          <a:prstGeom prst="rect">
            <a:avLst/>
          </a:prstGeom>
        </p:spPr>
      </p:pic>
      <p:sp>
        <p:nvSpPr>
          <p:cNvPr id="9" name="CasellaDiTesto 8"/>
          <p:cNvSpPr txBox="1"/>
          <p:nvPr/>
        </p:nvSpPr>
        <p:spPr>
          <a:xfrm>
            <a:off x="335579" y="5592137"/>
            <a:ext cx="2521921" cy="1107996"/>
          </a:xfrm>
          <a:prstGeom prst="rect">
            <a:avLst/>
          </a:prstGeom>
          <a:noFill/>
        </p:spPr>
        <p:txBody>
          <a:bodyPr wrap="square">
            <a:spAutoFit/>
          </a:bodyPr>
          <a:lstStyle/>
          <a:p>
            <a:pPr>
              <a:buClr>
                <a:srgbClr val="FFC000"/>
              </a:buClr>
              <a:buSzPct val="60000"/>
              <a:defRPr/>
            </a:pPr>
            <a:r>
              <a:rPr lang="en-GB" sz="2200" dirty="0" err="1" smtClean="0">
                <a:solidFill>
                  <a:schemeClr val="tx1">
                    <a:lumMod val="65000"/>
                    <a:lumOff val="35000"/>
                  </a:schemeClr>
                </a:solidFill>
                <a:latin typeface="Bahnschrift Condensed" panose="020B0502040204020203" pitchFamily="34" charset="0"/>
                <a:cs typeface="Calibri" pitchFamily="34" charset="0"/>
              </a:rPr>
              <a:t>Deposizione</a:t>
            </a:r>
            <a:r>
              <a:rPr lang="en-GB" sz="2200" dirty="0" smtClean="0">
                <a:solidFill>
                  <a:schemeClr val="tx1">
                    <a:lumMod val="65000"/>
                    <a:lumOff val="35000"/>
                  </a:schemeClr>
                </a:solidFill>
                <a:latin typeface="Bahnschrift Condensed" panose="020B0502040204020203" pitchFamily="34" charset="0"/>
                <a:cs typeface="Calibri" pitchFamily="34" charset="0"/>
              </a:rPr>
              <a:t> </a:t>
            </a:r>
            <a:r>
              <a:rPr lang="en-GB" sz="2200" dirty="0" err="1" smtClean="0">
                <a:solidFill>
                  <a:schemeClr val="tx1">
                    <a:lumMod val="65000"/>
                    <a:lumOff val="35000"/>
                  </a:schemeClr>
                </a:solidFill>
                <a:latin typeface="Bahnschrift Condensed" panose="020B0502040204020203" pitchFamily="34" charset="0"/>
                <a:cs typeface="Calibri" pitchFamily="34" charset="0"/>
              </a:rPr>
              <a:t>dalla</a:t>
            </a:r>
            <a:r>
              <a:rPr lang="en-GB" sz="2200" dirty="0" smtClean="0">
                <a:solidFill>
                  <a:schemeClr val="tx1">
                    <a:lumMod val="65000"/>
                    <a:lumOff val="35000"/>
                  </a:schemeClr>
                </a:solidFill>
                <a:latin typeface="Bahnschrift Condensed" panose="020B0502040204020203" pitchFamily="34" charset="0"/>
                <a:cs typeface="Calibri" pitchFamily="34" charset="0"/>
              </a:rPr>
              <a:t> Croce</a:t>
            </a:r>
          </a:p>
          <a:p>
            <a:pPr>
              <a:buClr>
                <a:srgbClr val="FFC000"/>
              </a:buClr>
              <a:buSzPct val="60000"/>
              <a:defRPr/>
            </a:pPr>
            <a:r>
              <a:rPr lang="en-GB" sz="2200" dirty="0" err="1" smtClean="0">
                <a:solidFill>
                  <a:schemeClr val="tx1">
                    <a:lumMod val="65000"/>
                    <a:lumOff val="35000"/>
                  </a:schemeClr>
                </a:solidFill>
                <a:latin typeface="Bahnschrift Condensed" panose="020B0502040204020203" pitchFamily="34" charset="0"/>
                <a:cs typeface="Calibri" pitchFamily="34" charset="0"/>
              </a:rPr>
              <a:t>Anonimo</a:t>
            </a:r>
            <a:r>
              <a:rPr lang="en-GB" sz="2200" dirty="0" smtClean="0">
                <a:solidFill>
                  <a:schemeClr val="tx1">
                    <a:lumMod val="65000"/>
                    <a:lumOff val="35000"/>
                  </a:schemeClr>
                </a:solidFill>
                <a:latin typeface="Bahnschrift Condensed" panose="020B0502040204020203" pitchFamily="34" charset="0"/>
                <a:cs typeface="Calibri" pitchFamily="34" charset="0"/>
              </a:rPr>
              <a:t> </a:t>
            </a:r>
            <a:r>
              <a:rPr lang="en-GB" sz="2200" dirty="0" err="1" smtClean="0">
                <a:solidFill>
                  <a:schemeClr val="tx1">
                    <a:lumMod val="65000"/>
                    <a:lumOff val="35000"/>
                  </a:schemeClr>
                </a:solidFill>
                <a:latin typeface="Bahnschrift Condensed" panose="020B0502040204020203" pitchFamily="34" charset="0"/>
                <a:cs typeface="Calibri" pitchFamily="34" charset="0"/>
              </a:rPr>
              <a:t>Abruzzese</a:t>
            </a:r>
            <a:endParaRPr lang="en-GB" sz="2200" dirty="0" smtClean="0">
              <a:solidFill>
                <a:schemeClr val="tx1">
                  <a:lumMod val="65000"/>
                  <a:lumOff val="35000"/>
                </a:schemeClr>
              </a:solidFill>
              <a:latin typeface="Bahnschrift Condensed" panose="020B0502040204020203" pitchFamily="34" charset="0"/>
              <a:cs typeface="Calibri" pitchFamily="34" charset="0"/>
            </a:endParaRPr>
          </a:p>
          <a:p>
            <a:pPr>
              <a:buClr>
                <a:srgbClr val="FFC000"/>
              </a:buClr>
              <a:buSzPct val="60000"/>
              <a:defRPr/>
            </a:pPr>
            <a:r>
              <a:rPr lang="en-GB" sz="2200" dirty="0" smtClean="0">
                <a:solidFill>
                  <a:schemeClr val="tx1">
                    <a:lumMod val="65000"/>
                    <a:lumOff val="35000"/>
                  </a:schemeClr>
                </a:solidFill>
                <a:latin typeface="Bahnschrift Condensed" panose="020B0502040204020203" pitchFamily="34" charset="0"/>
                <a:cs typeface="Calibri" pitchFamily="34" charset="0"/>
              </a:rPr>
              <a:t>XVI century</a:t>
            </a:r>
            <a:endParaRPr lang="en-GB" sz="2200" dirty="0">
              <a:solidFill>
                <a:schemeClr val="tx1">
                  <a:lumMod val="65000"/>
                  <a:lumOff val="35000"/>
                </a:schemeClr>
              </a:solidFill>
              <a:latin typeface="Bahnschrift Condensed" panose="020B0502040204020203" pitchFamily="34" charset="0"/>
              <a:cs typeface="Calibri" pitchFamily="34" charset="0"/>
            </a:endParaRPr>
          </a:p>
        </p:txBody>
      </p:sp>
      <p:sp>
        <p:nvSpPr>
          <p:cNvPr id="10" name="CasellaDiTesto 9"/>
          <p:cNvSpPr txBox="1"/>
          <p:nvPr/>
        </p:nvSpPr>
        <p:spPr>
          <a:xfrm>
            <a:off x="3406202" y="4843950"/>
            <a:ext cx="2833574" cy="1107996"/>
          </a:xfrm>
          <a:prstGeom prst="rect">
            <a:avLst/>
          </a:prstGeom>
          <a:noFill/>
        </p:spPr>
        <p:txBody>
          <a:bodyPr wrap="square">
            <a:spAutoFit/>
          </a:bodyPr>
          <a:lstStyle/>
          <a:p>
            <a:pPr>
              <a:buClr>
                <a:srgbClr val="FFC000"/>
              </a:buClr>
              <a:buSzPct val="60000"/>
              <a:defRPr/>
            </a:pPr>
            <a:r>
              <a:rPr lang="en-GB" sz="2200" dirty="0" err="1">
                <a:solidFill>
                  <a:schemeClr val="tx1">
                    <a:lumMod val="65000"/>
                    <a:lumOff val="35000"/>
                  </a:schemeClr>
                </a:solidFill>
                <a:latin typeface="Bahnschrift Condensed" panose="020B0502040204020203" pitchFamily="34" charset="0"/>
                <a:cs typeface="Calibri" pitchFamily="34" charset="0"/>
              </a:rPr>
              <a:t>Deposizione</a:t>
            </a:r>
            <a:r>
              <a:rPr lang="en-GB" sz="2200" dirty="0">
                <a:solidFill>
                  <a:schemeClr val="tx1">
                    <a:lumMod val="65000"/>
                    <a:lumOff val="35000"/>
                  </a:schemeClr>
                </a:solidFill>
                <a:latin typeface="Bahnschrift Condensed" panose="020B0502040204020203" pitchFamily="34" charset="0"/>
                <a:cs typeface="Calibri" pitchFamily="34" charset="0"/>
              </a:rPr>
              <a:t> di </a:t>
            </a:r>
            <a:r>
              <a:rPr lang="en-GB" sz="2200" dirty="0" err="1">
                <a:solidFill>
                  <a:schemeClr val="tx1">
                    <a:lumMod val="65000"/>
                    <a:lumOff val="35000"/>
                  </a:schemeClr>
                </a:solidFill>
                <a:latin typeface="Bahnschrift Condensed" panose="020B0502040204020203" pitchFamily="34" charset="0"/>
                <a:cs typeface="Calibri" pitchFamily="34" charset="0"/>
              </a:rPr>
              <a:t>Sansepolcro</a:t>
            </a:r>
            <a:r>
              <a:rPr lang="en-GB" sz="2200" dirty="0">
                <a:solidFill>
                  <a:schemeClr val="tx1">
                    <a:lumMod val="65000"/>
                    <a:lumOff val="35000"/>
                  </a:schemeClr>
                </a:solidFill>
                <a:latin typeface="Bahnschrift Condensed" panose="020B0502040204020203" pitchFamily="34" charset="0"/>
                <a:cs typeface="Calibri" pitchFamily="34" charset="0"/>
              </a:rPr>
              <a:t> </a:t>
            </a:r>
            <a:r>
              <a:rPr lang="en-GB" sz="2200" dirty="0" smtClean="0">
                <a:solidFill>
                  <a:schemeClr val="tx1">
                    <a:lumMod val="65000"/>
                    <a:lumOff val="35000"/>
                  </a:schemeClr>
                </a:solidFill>
                <a:latin typeface="Bahnschrift Condensed" panose="020B0502040204020203" pitchFamily="34" charset="0"/>
                <a:cs typeface="Calibri" pitchFamily="34" charset="0"/>
              </a:rPr>
              <a:t>Rosso </a:t>
            </a:r>
            <a:r>
              <a:rPr lang="en-GB" sz="2200" dirty="0" err="1" smtClean="0">
                <a:solidFill>
                  <a:schemeClr val="tx1">
                    <a:lumMod val="65000"/>
                    <a:lumOff val="35000"/>
                  </a:schemeClr>
                </a:solidFill>
                <a:latin typeface="Bahnschrift Condensed" panose="020B0502040204020203" pitchFamily="34" charset="0"/>
                <a:cs typeface="Calibri" pitchFamily="34" charset="0"/>
              </a:rPr>
              <a:t>Fiorentino</a:t>
            </a:r>
            <a:endParaRPr lang="en-GB" sz="2200" dirty="0" smtClean="0">
              <a:solidFill>
                <a:schemeClr val="tx1">
                  <a:lumMod val="65000"/>
                  <a:lumOff val="35000"/>
                </a:schemeClr>
              </a:solidFill>
              <a:latin typeface="Bahnschrift Condensed" panose="020B0502040204020203" pitchFamily="34" charset="0"/>
              <a:cs typeface="Calibri" pitchFamily="34" charset="0"/>
            </a:endParaRPr>
          </a:p>
          <a:p>
            <a:pPr>
              <a:buClr>
                <a:srgbClr val="FFC000"/>
              </a:buClr>
              <a:buSzPct val="60000"/>
              <a:defRPr/>
            </a:pPr>
            <a:r>
              <a:rPr lang="en-GB" sz="2200" dirty="0" smtClean="0">
                <a:solidFill>
                  <a:schemeClr val="tx1">
                    <a:lumMod val="65000"/>
                    <a:lumOff val="35000"/>
                  </a:schemeClr>
                </a:solidFill>
                <a:latin typeface="Bahnschrift Condensed" panose="020B0502040204020203" pitchFamily="34" charset="0"/>
                <a:cs typeface="Calibri" pitchFamily="34" charset="0"/>
              </a:rPr>
              <a:t>1528</a:t>
            </a:r>
            <a:endParaRPr lang="en-GB" sz="2200" dirty="0">
              <a:solidFill>
                <a:schemeClr val="tx1">
                  <a:lumMod val="65000"/>
                  <a:lumOff val="35000"/>
                </a:schemeClr>
              </a:solidFill>
              <a:latin typeface="Bahnschrift Condensed" panose="020B0502040204020203" pitchFamily="34" charset="0"/>
              <a:cs typeface="Calibri" pitchFamily="34" charset="0"/>
            </a:endParaRPr>
          </a:p>
        </p:txBody>
      </p:sp>
      <p:sp>
        <p:nvSpPr>
          <p:cNvPr id="11" name="CasellaDiTesto 10"/>
          <p:cNvSpPr txBox="1"/>
          <p:nvPr/>
        </p:nvSpPr>
        <p:spPr>
          <a:xfrm>
            <a:off x="6545126" y="2445454"/>
            <a:ext cx="2474323" cy="1446550"/>
          </a:xfrm>
          <a:prstGeom prst="rect">
            <a:avLst/>
          </a:prstGeom>
          <a:noFill/>
        </p:spPr>
        <p:txBody>
          <a:bodyPr wrap="square">
            <a:spAutoFit/>
          </a:bodyPr>
          <a:lstStyle/>
          <a:p>
            <a:pPr>
              <a:buClr>
                <a:srgbClr val="FFC000"/>
              </a:buClr>
              <a:buSzPct val="60000"/>
              <a:defRPr/>
            </a:pPr>
            <a:r>
              <a:rPr lang="en-GB" sz="2200" dirty="0" smtClean="0">
                <a:solidFill>
                  <a:schemeClr val="tx1">
                    <a:lumMod val="65000"/>
                    <a:lumOff val="35000"/>
                  </a:schemeClr>
                </a:solidFill>
                <a:latin typeface="Bahnschrift Condensed" panose="020B0502040204020203" pitchFamily="34" charset="0"/>
                <a:cs typeface="Calibri" pitchFamily="34" charset="0"/>
              </a:rPr>
              <a:t>Mechanical tests on the buttons, a component of the elastic auxiliary support</a:t>
            </a:r>
            <a:endParaRPr lang="en-GB" sz="2200" dirty="0">
              <a:solidFill>
                <a:schemeClr val="tx1">
                  <a:lumMod val="65000"/>
                  <a:lumOff val="35000"/>
                </a:schemeClr>
              </a:solidFill>
              <a:latin typeface="Bahnschrift Condensed" panose="020B0502040204020203" pitchFamily="34" charset="0"/>
              <a:cs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58789478"/>
      </p:ext>
    </p:extLst>
  </p:cSld>
  <p:clrMapOvr>
    <a:masterClrMapping/>
  </p:clrMapOvr>
  <p:transition spd="med" advTm="84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051" x="4972050" y="1765300"/>
          <p14:tracePt t="22234" x="4972050" y="1758950"/>
          <p14:tracePt t="22267" x="4972050" y="1752600"/>
          <p14:tracePt t="22275" x="4972050" y="1746250"/>
          <p14:tracePt t="22284" x="4965700" y="1746250"/>
          <p14:tracePt t="22300" x="4946650" y="1739900"/>
          <p14:tracePt t="22317" x="4933950" y="1733550"/>
          <p14:tracePt t="22334" x="4914900" y="1727200"/>
          <p14:tracePt t="22351" x="4883150" y="1714500"/>
          <p14:tracePt t="22367" x="4857750" y="1714500"/>
          <p14:tracePt t="22384" x="4819650" y="1708150"/>
          <p14:tracePt t="22400" x="4775200" y="1708150"/>
          <p14:tracePt t="22417" x="4737100" y="1708150"/>
          <p14:tracePt t="22434" x="4641850" y="1733550"/>
          <p14:tracePt t="22451" x="4559300" y="1752600"/>
          <p14:tracePt t="22467" x="4451350" y="1784350"/>
          <p14:tracePt t="22484" x="4362450" y="1828800"/>
          <p14:tracePt t="22501" x="4273550" y="1885950"/>
          <p14:tracePt t="22517" x="4222750" y="1924050"/>
          <p14:tracePt t="22534" x="4146550" y="1974850"/>
          <p14:tracePt t="22550" x="4064000" y="2044700"/>
          <p14:tracePt t="22567" x="4019550" y="2101850"/>
          <p14:tracePt t="22584" x="3962400" y="2178050"/>
          <p14:tracePt t="22601" x="3911600" y="2305050"/>
          <p14:tracePt t="22617" x="3854450" y="2432050"/>
          <p14:tracePt t="22634" x="3784600" y="2622550"/>
          <p14:tracePt t="22650" x="3752850" y="2787650"/>
          <p14:tracePt t="22667" x="3727450" y="2946400"/>
          <p14:tracePt t="22684" x="3727450" y="3022600"/>
          <p14:tracePt t="22700" x="3727450" y="3175000"/>
          <p14:tracePt t="22717" x="3727450" y="3378200"/>
          <p14:tracePt t="22734" x="3740150" y="3524250"/>
          <p14:tracePt t="22750" x="3765550" y="3689350"/>
          <p14:tracePt t="22767" x="3797300" y="3784600"/>
          <p14:tracePt t="22784" x="3829050" y="3886200"/>
          <p14:tracePt t="22800" x="3898900" y="4013200"/>
          <p14:tracePt t="22817" x="3956050" y="4089400"/>
          <p14:tracePt t="22818" x="3994150" y="4133850"/>
          <p14:tracePt t="22834" x="4064000" y="4197350"/>
          <p14:tracePt t="22851" x="4178300" y="4267200"/>
          <p14:tracePt t="22867" x="4260850" y="4305300"/>
          <p14:tracePt t="22884" x="4413250" y="4375150"/>
          <p14:tracePt t="22900" x="4546600" y="4413250"/>
          <p14:tracePt t="22917" x="4660900" y="4451350"/>
          <p14:tracePt t="22934" x="4787900" y="4470400"/>
          <p14:tracePt t="22950" x="4870450" y="4470400"/>
          <p14:tracePt t="22967" x="4959350" y="4476750"/>
          <p14:tracePt t="22984" x="5060950" y="4476750"/>
          <p14:tracePt t="23000" x="5149850" y="4476750"/>
          <p14:tracePt t="23003" x="5200650" y="4476750"/>
          <p14:tracePt t="23017" x="5295900" y="4464050"/>
          <p14:tracePt t="23034" x="5461000" y="4406900"/>
          <p14:tracePt t="23050" x="5530850" y="4368800"/>
          <p14:tracePt t="23067" x="5632450" y="4311650"/>
          <p14:tracePt t="23084" x="5721350" y="4260850"/>
          <p14:tracePt t="23100" x="5810250" y="4222750"/>
          <p14:tracePt t="23117" x="5937250" y="4165600"/>
          <p14:tracePt t="23134" x="6000750" y="4127500"/>
          <p14:tracePt t="23151" x="6076950" y="4070350"/>
          <p14:tracePt t="23167" x="6108700" y="4013200"/>
          <p14:tracePt t="23184" x="6146800" y="3949700"/>
          <p14:tracePt t="23200" x="6191250" y="3860800"/>
          <p14:tracePt t="23217" x="6229350" y="3790950"/>
          <p14:tracePt t="23234" x="6286500" y="3613150"/>
          <p14:tracePt t="23251" x="6305550" y="3473450"/>
          <p14:tracePt t="23267" x="6305550" y="3295650"/>
          <p14:tracePt t="23284" x="6324600" y="3175000"/>
          <p14:tracePt t="23300" x="6343650" y="3098800"/>
          <p14:tracePt t="23317" x="6343650" y="2965450"/>
          <p14:tracePt t="23333" x="6343650" y="2813050"/>
          <p14:tracePt t="23351" x="6337300" y="2660650"/>
          <p14:tracePt t="23367" x="6311900" y="2501900"/>
          <p14:tracePt t="23384" x="6267450" y="2324100"/>
          <p14:tracePt t="23401" x="6229350" y="2190750"/>
          <p14:tracePt t="23402" x="6203950" y="2133600"/>
          <p14:tracePt t="23417" x="6172200" y="2051050"/>
          <p14:tracePt t="23434" x="6070600" y="1866900"/>
          <p14:tracePt t="23450" x="5988050" y="1733550"/>
          <p14:tracePt t="23467" x="5924550" y="1651000"/>
          <p14:tracePt t="23484" x="5886450" y="1587500"/>
          <p14:tracePt t="23500" x="5848350" y="1536700"/>
          <p14:tracePt t="23517" x="5791200" y="1479550"/>
          <p14:tracePt t="23534" x="5715000" y="1416050"/>
          <p14:tracePt t="23550" x="5626100" y="1365250"/>
          <p14:tracePt t="23567" x="5562600" y="1339850"/>
          <p14:tracePt t="23584" x="5524500" y="1327150"/>
          <p14:tracePt t="23587" x="5511800" y="1327150"/>
          <p14:tracePt t="23715" x="0" y="0"/>
        </p14:tracePtLst>
        <p14:tracePtLst>
          <p14:tracePt t="25595" x="5029200" y="1409700"/>
          <p14:tracePt t="25787" x="5035550" y="1409700"/>
          <p14:tracePt t="25795" x="5041900" y="1409700"/>
          <p14:tracePt t="25803" x="5048250" y="1409700"/>
          <p14:tracePt t="25817" x="5060950" y="1409700"/>
          <p14:tracePt t="25834" x="5111750" y="1409700"/>
          <p14:tracePt t="25850" x="5156200" y="1409700"/>
          <p14:tracePt t="25867" x="5194300" y="1409700"/>
          <p14:tracePt t="25884" x="5226050" y="1416050"/>
          <p14:tracePt t="25900" x="5270500" y="1416050"/>
          <p14:tracePt t="25917" x="5295900" y="1416050"/>
          <p14:tracePt t="25934" x="5308600" y="1416050"/>
          <p14:tracePt t="25950" x="5321300" y="1416050"/>
          <p14:tracePt t="25967" x="5327650" y="1416050"/>
          <p14:tracePt t="25984" x="5340350" y="1416050"/>
          <p14:tracePt t="26000" x="5346700" y="1416050"/>
          <p14:tracePt t="26017" x="5365750" y="1416050"/>
          <p14:tracePt t="26019" x="5372100" y="1416050"/>
          <p14:tracePt t="26034" x="5384800" y="1416050"/>
          <p14:tracePt t="26275" x="0" y="0"/>
        </p14:tracePtLst>
        <p14:tracePtLst>
          <p14:tracePt t="27123" x="4991100" y="2273300"/>
          <p14:tracePt t="27251" x="4997450" y="2273300"/>
          <p14:tracePt t="27259" x="5003800" y="2273300"/>
          <p14:tracePt t="27283" x="5010150" y="2273300"/>
          <p14:tracePt t="27291" x="5016500" y="2273300"/>
          <p14:tracePt t="27300" x="5022850" y="2273300"/>
          <p14:tracePt t="27317" x="5054600" y="2273300"/>
          <p14:tracePt t="27334" x="5080000" y="2266950"/>
          <p14:tracePt t="27351" x="5111750" y="2266950"/>
          <p14:tracePt t="27368" x="5124450" y="2266950"/>
          <p14:tracePt t="27384" x="5149850" y="2266950"/>
          <p14:tracePt t="27400" x="5187950" y="2266950"/>
          <p14:tracePt t="27417" x="5226050" y="2266950"/>
          <p14:tracePt t="27419" x="5245100" y="2266950"/>
          <p14:tracePt t="27434" x="5283200" y="2266950"/>
          <p14:tracePt t="27450" x="5302250" y="2266950"/>
          <p14:tracePt t="27467" x="5321300" y="2266950"/>
          <p14:tracePt t="27484" x="5327650" y="2266950"/>
          <p14:tracePt t="27500" x="5340350" y="2266950"/>
          <p14:tracePt t="27518" x="5359400" y="2266950"/>
          <p14:tracePt t="27534" x="5372100" y="2266950"/>
          <p14:tracePt t="27550" x="5378450" y="2266950"/>
          <p14:tracePt t="27567" x="5397500" y="2266950"/>
          <p14:tracePt t="27584" x="5410200" y="2266950"/>
          <p14:tracePt t="27601" x="5416550" y="2266950"/>
          <p14:tracePt t="27923" x="0" y="0"/>
        </p14:tracePtLst>
        <p14:tracePtLst>
          <p14:tracePt t="28643" x="4705350" y="2413000"/>
          <p14:tracePt t="28739" x="4705350" y="2406650"/>
          <p14:tracePt t="28778" x="4711700" y="2406650"/>
          <p14:tracePt t="28787" x="4718050" y="2406650"/>
          <p14:tracePt t="28795" x="4724400" y="2406650"/>
          <p14:tracePt t="28803" x="4737100" y="2406650"/>
          <p14:tracePt t="28817" x="4743450" y="2406650"/>
          <p14:tracePt t="28834" x="4768850" y="2406650"/>
          <p14:tracePt t="28835" x="4787900" y="2406650"/>
          <p14:tracePt t="28851" x="4845050" y="2406650"/>
          <p14:tracePt t="28867" x="4895850" y="2406650"/>
          <p14:tracePt t="28884" x="4927600" y="2406650"/>
          <p14:tracePt t="28901" x="4972050" y="2413000"/>
          <p14:tracePt t="28917" x="5016500" y="2413000"/>
          <p14:tracePt t="28934" x="5054600" y="2413000"/>
          <p14:tracePt t="28951" x="5080000" y="2413000"/>
          <p14:tracePt t="28967" x="5099050" y="2413000"/>
          <p14:tracePt t="28984" x="5111750" y="2413000"/>
          <p14:tracePt t="29003" x="5118100" y="2413000"/>
          <p14:tracePt t="29339" x="0" y="0"/>
        </p14:tracePtLst>
        <p14:tracePtLst>
          <p14:tracePt t="30740" x="8020050" y="4718050"/>
          <p14:tracePt t="30794" x="8020050" y="4711700"/>
          <p14:tracePt t="30803" x="8026400" y="4711700"/>
          <p14:tracePt t="30811" x="8026400" y="4705350"/>
          <p14:tracePt t="30819" x="8032750" y="4705350"/>
          <p14:tracePt t="30833" x="8032750" y="4699000"/>
          <p14:tracePt t="30851" x="8032750" y="4686300"/>
          <p14:tracePt t="30867" x="8032750" y="4679950"/>
          <p14:tracePt t="30884" x="8032750" y="4635500"/>
          <p14:tracePt t="30900" x="8020050" y="4597400"/>
          <p14:tracePt t="30917" x="7994650" y="4533900"/>
          <p14:tracePt t="30934" x="7975600" y="4502150"/>
          <p14:tracePt t="30950" x="7937500" y="4457700"/>
          <p14:tracePt t="30967" x="7893050" y="4419600"/>
          <p14:tracePt t="30984" x="7886700" y="4406900"/>
          <p14:tracePt t="31000" x="7874000" y="4400550"/>
          <p14:tracePt t="31017" x="7854950" y="4400550"/>
          <p14:tracePt t="31034" x="7823200" y="4400550"/>
          <p14:tracePt t="31035" x="7810500" y="4400550"/>
          <p14:tracePt t="31051" x="7766050" y="4419600"/>
          <p14:tracePt t="31067" x="7734300" y="4445000"/>
          <p14:tracePt t="31084" x="7683500" y="4457700"/>
          <p14:tracePt t="31100" x="7658100" y="4464050"/>
          <p14:tracePt t="31117" x="7639050" y="4476750"/>
          <p14:tracePt t="31134" x="7613650" y="4502150"/>
          <p14:tracePt t="31151" x="7575550" y="4546600"/>
          <p14:tracePt t="31167" x="7531100" y="4603750"/>
          <p14:tracePt t="31183" x="7461250" y="4686300"/>
          <p14:tracePt t="31200" x="7391400" y="4762500"/>
          <p14:tracePt t="31202" x="7353300" y="4806950"/>
          <p14:tracePt t="31217" x="7327900" y="4851400"/>
          <p14:tracePt t="31233" x="7283450" y="4927600"/>
          <p14:tracePt t="31234" x="7258050" y="4959350"/>
          <p14:tracePt t="31250" x="7226300" y="5035550"/>
          <p14:tracePt t="31267" x="7194550" y="5099050"/>
          <p14:tracePt t="31284" x="7162800" y="5168900"/>
          <p14:tracePt t="31300" x="7137400" y="5232400"/>
          <p14:tracePt t="31317" x="7124700" y="5295900"/>
          <p14:tracePt t="31334" x="7105650" y="5378450"/>
          <p14:tracePt t="31350" x="7092950" y="5441950"/>
          <p14:tracePt t="31367" x="7080250" y="5530850"/>
          <p14:tracePt t="31384" x="7080250" y="5632450"/>
          <p14:tracePt t="31400" x="7080250" y="5695950"/>
          <p14:tracePt t="31417" x="7080250" y="5816600"/>
          <p14:tracePt t="31434" x="7080250" y="5930900"/>
          <p14:tracePt t="31450" x="7080250" y="5988050"/>
          <p14:tracePt t="31467" x="7092950" y="6045200"/>
          <p14:tracePt t="31484" x="7099300" y="6102350"/>
          <p14:tracePt t="31500" x="7112000" y="6134100"/>
          <p14:tracePt t="31517" x="7143750" y="6178550"/>
          <p14:tracePt t="31534" x="7162800" y="6223000"/>
          <p14:tracePt t="31550" x="7194550" y="6248400"/>
          <p14:tracePt t="31567" x="7219950" y="6273800"/>
          <p14:tracePt t="31584" x="7226300" y="6292850"/>
          <p14:tracePt t="31600" x="7245350" y="6311900"/>
          <p14:tracePt t="31617" x="7264400" y="6330950"/>
          <p14:tracePt t="31619" x="7277100" y="6343650"/>
          <p14:tracePt t="31634" x="7296150" y="6369050"/>
          <p14:tracePt t="31651" x="7321550" y="6375400"/>
          <p14:tracePt t="31667" x="7334250" y="6381750"/>
          <p14:tracePt t="31684" x="7346950" y="6381750"/>
          <p14:tracePt t="31700" x="7353300" y="6388100"/>
          <p14:tracePt t="31717" x="7378700" y="6388100"/>
          <p14:tracePt t="31734" x="7404100" y="6388100"/>
          <p14:tracePt t="31751" x="7435850" y="6388100"/>
          <p14:tracePt t="31767" x="7499350" y="6388100"/>
          <p14:tracePt t="31784" x="7499350" y="6381750"/>
          <p14:tracePt t="31800" x="7569200" y="6369050"/>
          <p14:tracePt t="31802" x="7613650" y="6350000"/>
          <p14:tracePt t="31817" x="7632700" y="6343650"/>
          <p14:tracePt t="31834" x="7683500" y="6324600"/>
          <p14:tracePt t="31836" x="7696200" y="6324600"/>
          <p14:tracePt t="31850" x="7727950" y="6311900"/>
          <p14:tracePt t="31867" x="7753350" y="6305550"/>
          <p14:tracePt t="31883" x="7778750" y="6292850"/>
          <p14:tracePt t="31901" x="7791450" y="6280150"/>
          <p14:tracePt t="31917" x="7829550" y="6261100"/>
          <p14:tracePt t="31933" x="7842250" y="6248400"/>
          <p14:tracePt t="31950" x="7880350" y="6229350"/>
          <p14:tracePt t="31967" x="7905750" y="6216650"/>
          <p14:tracePt t="31984" x="7924800" y="6203950"/>
          <p14:tracePt t="32000" x="7943850" y="6178550"/>
          <p14:tracePt t="32017" x="7950200" y="6159500"/>
          <p14:tracePt t="32033" x="7981950" y="6115050"/>
          <p14:tracePt t="32036" x="7988300" y="6102350"/>
          <p14:tracePt t="32050" x="8026400" y="6038850"/>
          <p14:tracePt t="32067" x="8045450" y="6007100"/>
          <p14:tracePt t="32084" x="8064500" y="5962650"/>
          <p14:tracePt t="32100" x="8096250" y="5905500"/>
          <p14:tracePt t="32117" x="8108950" y="5848350"/>
          <p14:tracePt t="32134" x="8121650" y="5797550"/>
          <p14:tracePt t="32151" x="8140700" y="5727700"/>
          <p14:tracePt t="32167" x="8153400" y="5683250"/>
          <p14:tracePt t="32184" x="8166100" y="5632450"/>
          <p14:tracePt t="32200" x="8166100" y="5556250"/>
          <p14:tracePt t="32217" x="8166100" y="5499100"/>
          <p14:tracePt t="32233" x="8178800" y="5429250"/>
          <p14:tracePt t="32251" x="8178800" y="5340350"/>
          <p14:tracePt t="32267" x="8178800" y="5257800"/>
          <p14:tracePt t="32284" x="8178800" y="5200650"/>
          <p14:tracePt t="32300" x="8172450" y="5111750"/>
          <p14:tracePt t="32317" x="8159750" y="5041900"/>
          <p14:tracePt t="32334" x="8140700" y="4946650"/>
          <p14:tracePt t="32350" x="8134350" y="4889500"/>
          <p14:tracePt t="32367" x="8108950" y="4781550"/>
          <p14:tracePt t="32384" x="8089900" y="4711700"/>
          <p14:tracePt t="32401" x="8045450" y="4654550"/>
          <p14:tracePt t="32402" x="8039100" y="4622800"/>
          <p14:tracePt t="32417" x="8026400" y="4591050"/>
          <p14:tracePt t="32434" x="8007350" y="4552950"/>
          <p14:tracePt t="32435" x="8001000" y="4527550"/>
          <p14:tracePt t="32450" x="7975600" y="4483100"/>
          <p14:tracePt t="32467" x="7956550" y="4445000"/>
          <p14:tracePt t="32484" x="7924800" y="4381500"/>
          <p14:tracePt t="32500" x="7899400" y="4337050"/>
          <p14:tracePt t="32517" x="7880350" y="4292600"/>
          <p14:tracePt t="32534" x="7867650" y="4267200"/>
          <p14:tracePt t="32550" x="7861300" y="4248150"/>
          <p14:tracePt t="32567" x="7848600" y="4241800"/>
          <p14:tracePt t="32584" x="7842250" y="4241800"/>
          <p14:tracePt t="32601" x="7829550" y="4241800"/>
          <p14:tracePt t="32603" x="7823200" y="4241800"/>
          <p14:tracePt t="32617" x="7810500" y="4241800"/>
          <p14:tracePt t="32633" x="7785100" y="4248150"/>
          <p14:tracePt t="32635" x="7772400" y="4254500"/>
          <p14:tracePt t="32650" x="7727950" y="4273550"/>
          <p14:tracePt t="32668" x="7677150" y="4298950"/>
          <p14:tracePt t="32684" x="7658100" y="4311650"/>
          <p14:tracePt t="32700" x="7645400" y="4324350"/>
          <p14:tracePt t="32717" x="7626350" y="4337050"/>
          <p14:tracePt t="32734" x="7620000" y="4362450"/>
          <p14:tracePt t="32750" x="7607300" y="4387850"/>
          <p14:tracePt t="32767" x="7594600" y="4413250"/>
          <p14:tracePt t="32783" x="7562850" y="4457700"/>
          <p14:tracePt t="32800" x="7556500" y="4514850"/>
          <p14:tracePt t="32817" x="7537450" y="4565650"/>
          <p14:tracePt t="32818" x="7537450" y="4603750"/>
          <p14:tracePt t="32834" x="7537450" y="4635500"/>
          <p14:tracePt t="32850" x="7518400" y="4724400"/>
          <p14:tracePt t="32867" x="7518400" y="4768850"/>
          <p14:tracePt t="32884" x="7518400" y="4838700"/>
          <p14:tracePt t="32900" x="7512050" y="4889500"/>
          <p14:tracePt t="32917" x="7505700" y="4946650"/>
          <p14:tracePt t="32933" x="7505700" y="5003800"/>
          <p14:tracePt t="32950" x="7505700" y="5048250"/>
          <p14:tracePt t="32967" x="7499350" y="5111750"/>
          <p14:tracePt t="32983" x="7499350" y="5162550"/>
          <p14:tracePt t="33000" x="7486650" y="5194300"/>
          <p14:tracePt t="33017" x="7480300" y="5245100"/>
          <p14:tracePt t="33019" x="7473950" y="5270500"/>
          <p14:tracePt t="33034" x="7473950" y="5283200"/>
          <p14:tracePt t="33050" x="7454900" y="5346700"/>
          <p14:tracePt t="33067" x="7454900" y="5378450"/>
          <p14:tracePt t="33084" x="7448550" y="5416550"/>
          <p14:tracePt t="33100" x="7448550" y="5435600"/>
          <p14:tracePt t="33117" x="7448550" y="5473700"/>
          <p14:tracePt t="33134" x="7448550" y="5505450"/>
          <p14:tracePt t="33150" x="7448550" y="5524500"/>
          <p14:tracePt t="33167" x="7448550" y="5549900"/>
          <p14:tracePt t="33184" x="7448550" y="5575300"/>
          <p14:tracePt t="33200" x="7448550" y="5600700"/>
          <p14:tracePt t="33217" x="7448550" y="5619750"/>
          <p14:tracePt t="33233" x="7448550" y="5638800"/>
          <p14:tracePt t="33266" x="7448550" y="5645150"/>
          <p14:tracePt t="33275" x="7448550" y="5651500"/>
          <p14:tracePt t="33284" x="7448550" y="5657850"/>
          <p14:tracePt t="33300" x="7448550" y="5670550"/>
          <p14:tracePt t="33317" x="7448550" y="5676900"/>
          <p14:tracePt t="33334" x="7448550" y="5683250"/>
          <p14:tracePt t="33350" x="7448550" y="5689600"/>
          <p14:tracePt t="33748" x="0" y="0"/>
        </p14:tracePtLst>
        <p14:tracePtLst>
          <p14:tracePt t="36005" x="7658100" y="5556250"/>
          <p14:tracePt t="36014" x="7651750" y="5556250"/>
          <p14:tracePt t="36019" x="7645400" y="5556250"/>
          <p14:tracePt t="36033" x="7645400" y="5549900"/>
          <p14:tracePt t="36259" x="7651750" y="5549900"/>
          <p14:tracePt t="36276" x="7658100" y="5549900"/>
          <p14:tracePt t="36290" x="7658100" y="5556250"/>
          <p14:tracePt t="36299" x="7664450" y="5556250"/>
          <p14:tracePt t="36307" x="7670800" y="5556250"/>
          <p14:tracePt t="36322" x="7677150" y="5562600"/>
          <p14:tracePt t="36333" x="7683500" y="5562600"/>
          <p14:tracePt t="36371" x="7689850" y="5562600"/>
          <p14:tracePt t="36379" x="7696200" y="5562600"/>
          <p14:tracePt t="36403" x="7702550" y="5562600"/>
          <p14:tracePt t="36411" x="7708900" y="5562600"/>
          <p14:tracePt t="36419" x="7715250" y="5562600"/>
          <p14:tracePt t="36434" x="7727950" y="5562600"/>
          <p14:tracePt t="36450" x="7734300" y="5562600"/>
          <p14:tracePt t="36467" x="7740650" y="5562600"/>
          <p14:tracePt t="36484" x="7747000" y="5562600"/>
          <p14:tracePt t="36500" x="7759700" y="5562600"/>
          <p14:tracePt t="36517" x="7785100" y="5549900"/>
          <p14:tracePt t="36533" x="7810500" y="5537200"/>
          <p14:tracePt t="36550" x="7810500" y="5530850"/>
          <p14:tracePt t="36567" x="7816850" y="5530850"/>
          <p14:tracePt t="36584" x="7829550" y="5518150"/>
          <p14:tracePt t="36601" x="7842250" y="5518150"/>
          <p14:tracePt t="36617" x="7848600" y="5511800"/>
          <p14:tracePt t="36634" x="7854950" y="5505450"/>
          <p14:tracePt t="36667" x="7861300" y="5505450"/>
          <p14:tracePt t="36684" x="7867650" y="5499100"/>
          <p14:tracePt t="36700" x="7867650" y="5492750"/>
          <p14:tracePt t="36717" x="7874000" y="5486400"/>
          <p14:tracePt t="36734" x="7874000" y="5480050"/>
          <p14:tracePt t="36750" x="7880350" y="5473700"/>
          <p14:tracePt t="36906" x="7880350" y="5480050"/>
          <p14:tracePt t="36914" x="7880350" y="5486400"/>
          <p14:tracePt t="36923" x="7880350" y="5492750"/>
          <p14:tracePt t="36934" x="7880350" y="5499100"/>
          <p14:tracePt t="36950" x="7880350" y="5505450"/>
          <p14:tracePt t="36967" x="7880350" y="5518150"/>
          <p14:tracePt t="36983" x="7874000" y="5530850"/>
          <p14:tracePt t="37000" x="7861300" y="5543550"/>
          <p14:tracePt t="37017" x="7854950" y="5549900"/>
          <p14:tracePt t="37051" x="7848600" y="5549900"/>
          <p14:tracePt t="37067" x="7829550" y="5549900"/>
          <p14:tracePt t="37083" x="7823200" y="5549900"/>
          <p14:tracePt t="37100" x="7810500" y="5549900"/>
          <p14:tracePt t="37117" x="7804150" y="5549900"/>
          <p14:tracePt t="37135" x="7785100" y="5549900"/>
          <p14:tracePt t="37150" x="7772400" y="5549900"/>
          <p14:tracePt t="37183" x="7753350" y="5549900"/>
          <p14:tracePt t="37200" x="7734300" y="5530850"/>
          <p14:tracePt t="37217" x="7689850" y="5505450"/>
          <p14:tracePt t="37219" x="7677150" y="5499100"/>
          <p14:tracePt t="37233" x="7664450" y="5492750"/>
          <p14:tracePt t="37250" x="7639050" y="5480050"/>
          <p14:tracePt t="37267" x="7632700" y="5480050"/>
          <p14:tracePt t="37451" x="7632700" y="5486400"/>
          <p14:tracePt t="37459" x="7632700" y="5492750"/>
          <p14:tracePt t="37475" x="7632700" y="5499100"/>
          <p14:tracePt t="37484" x="7639050" y="5499100"/>
          <p14:tracePt t="37500" x="7645400" y="5505450"/>
          <p14:tracePt t="37517" x="7664450" y="5524500"/>
          <p14:tracePt t="37533" x="7677150" y="5543550"/>
          <p14:tracePt t="37550" x="7702550" y="5549900"/>
          <p14:tracePt t="37567" x="7727950" y="5562600"/>
          <p14:tracePt t="37584" x="7734300" y="5562600"/>
          <p14:tracePt t="37600" x="7766050" y="5575300"/>
          <p14:tracePt t="37617" x="7785100" y="5575300"/>
          <p14:tracePt t="37618" x="7797800" y="5575300"/>
          <p14:tracePt t="37907" x="0" y="0"/>
        </p14:tracePtLst>
        <p14:tracePtLst>
          <p14:tracePt t="42067" x="1828800" y="1905000"/>
          <p14:tracePt t="42125" x="1828800" y="1898650"/>
          <p14:tracePt t="42155" x="1828800" y="1892300"/>
          <p14:tracePt t="42171" x="1822450" y="1885950"/>
          <p14:tracePt t="42179" x="1816100" y="1885950"/>
          <p14:tracePt t="42187" x="1803400" y="1879600"/>
          <p14:tracePt t="42200" x="1790700" y="1873250"/>
          <p14:tracePt t="42217" x="1765300" y="1860550"/>
          <p14:tracePt t="42233" x="1733550" y="1860550"/>
          <p14:tracePt t="42235" x="1727200" y="1860550"/>
          <p14:tracePt t="42250" x="1701800" y="1854200"/>
          <p14:tracePt t="42267" x="1682750" y="1854200"/>
          <p14:tracePt t="42283" x="1657350" y="1854200"/>
          <p14:tracePt t="42300" x="1631950" y="1854200"/>
          <p14:tracePt t="42319" x="1587500" y="1854200"/>
          <p14:tracePt t="42339" x="1530350" y="1854200"/>
          <p14:tracePt t="42351" x="1517650" y="1860550"/>
          <p14:tracePt t="42368" x="1479550" y="1866900"/>
          <p14:tracePt t="42383" x="1460500" y="1879600"/>
          <p14:tracePt t="42400" x="1428750" y="1885950"/>
          <p14:tracePt t="42417" x="1403350" y="1898650"/>
          <p14:tracePt t="42418" x="1384300" y="1905000"/>
          <p14:tracePt t="42433" x="1358900" y="1917700"/>
          <p14:tracePt t="42450" x="1314450" y="1943100"/>
          <p14:tracePt t="42466" x="1244600" y="1974850"/>
          <p14:tracePt t="42484" x="1206500" y="1993900"/>
          <p14:tracePt t="42500" x="1168400" y="2019300"/>
          <p14:tracePt t="42518" x="1143000" y="2032000"/>
          <p14:tracePt t="42533" x="1104900" y="2063750"/>
          <p14:tracePt t="42550" x="1066800" y="2082800"/>
          <p14:tracePt t="42567" x="1035050" y="2101850"/>
          <p14:tracePt t="42584" x="1009650" y="2133600"/>
          <p14:tracePt t="42600" x="977900" y="2165350"/>
          <p14:tracePt t="42602" x="958850" y="2178050"/>
          <p14:tracePt t="42617" x="946150" y="2203450"/>
          <p14:tracePt t="42633" x="939800" y="2209800"/>
          <p14:tracePt t="42635" x="927100" y="2222500"/>
          <p14:tracePt t="42651" x="914400" y="2235200"/>
          <p14:tracePt t="42668" x="882650" y="2254250"/>
          <p14:tracePt t="42683" x="876300" y="2273300"/>
          <p14:tracePt t="42700" x="850900" y="2298700"/>
          <p14:tracePt t="42717" x="838200" y="2324100"/>
          <p14:tracePt t="42733" x="825500" y="2343150"/>
          <p14:tracePt t="42750" x="819150" y="2362200"/>
          <p14:tracePt t="42767" x="806450" y="2374900"/>
          <p14:tracePt t="42783" x="800100" y="2387600"/>
          <p14:tracePt t="42800" x="793750" y="2393950"/>
          <p14:tracePt t="42817" x="787400" y="2406650"/>
          <p14:tracePt t="42819" x="787400" y="2413000"/>
          <p14:tracePt t="42833" x="781050" y="2413000"/>
          <p14:tracePt t="42851" x="781050" y="2425700"/>
          <p14:tracePt t="42867" x="774700" y="2438400"/>
          <p14:tracePt t="42883" x="768350" y="2451100"/>
          <p14:tracePt t="42900" x="762000" y="2457450"/>
          <p14:tracePt t="42917" x="755650" y="2476500"/>
          <p14:tracePt t="42933" x="742950" y="2495550"/>
          <p14:tracePt t="42950" x="736600" y="2514600"/>
          <p14:tracePt t="42967" x="730250" y="2520950"/>
          <p14:tracePt t="42983" x="717550" y="2546350"/>
          <p14:tracePt t="43000" x="717550" y="2559050"/>
          <p14:tracePt t="43017" x="711200" y="2584450"/>
          <p14:tracePt t="43018" x="711200" y="2597150"/>
          <p14:tracePt t="43033" x="711200" y="2622550"/>
          <p14:tracePt t="43050" x="685800" y="2679700"/>
          <p14:tracePt t="43067" x="679450" y="2717800"/>
          <p14:tracePt t="43084" x="673100" y="2743200"/>
          <p14:tracePt t="43100" x="666750" y="2774950"/>
          <p14:tracePt t="43117" x="654050" y="2800350"/>
          <p14:tracePt t="43133" x="654050" y="2819400"/>
          <p14:tracePt t="43150" x="654050" y="2832100"/>
          <p14:tracePt t="43167" x="647700" y="2857500"/>
          <p14:tracePt t="43183" x="647700" y="2882900"/>
          <p14:tracePt t="43200" x="641350" y="2914650"/>
          <p14:tracePt t="43203" x="628650" y="2940050"/>
          <p14:tracePt t="43219" x="628650" y="2959100"/>
          <p14:tracePt t="43233" x="628650" y="2984500"/>
          <p14:tracePt t="43250" x="628650" y="3035300"/>
          <p14:tracePt t="43267" x="628650" y="3067050"/>
          <p14:tracePt t="43284" x="628650" y="3098800"/>
          <p14:tracePt t="43300" x="628650" y="3130550"/>
          <p14:tracePt t="43317" x="628650" y="3175000"/>
          <p14:tracePt t="43333" x="628650" y="3213100"/>
          <p14:tracePt t="43350" x="628650" y="3263900"/>
          <p14:tracePt t="43367" x="628650" y="3295650"/>
          <p14:tracePt t="43383" x="635000" y="3346450"/>
          <p14:tracePt t="43400" x="635000" y="3384550"/>
          <p14:tracePt t="43417" x="641350" y="3448050"/>
          <p14:tracePt t="43433" x="647700" y="3492500"/>
          <p14:tracePt t="43450" x="654050" y="3594100"/>
          <p14:tracePt t="43467" x="654050" y="3657600"/>
          <p14:tracePt t="43484" x="654050" y="3714750"/>
          <p14:tracePt t="43500" x="654050" y="3784600"/>
          <p14:tracePt t="43517" x="660400" y="3835400"/>
          <p14:tracePt t="43533" x="660400" y="3873500"/>
          <p14:tracePt t="43550" x="660400" y="3898900"/>
          <p14:tracePt t="43567" x="666750" y="3917950"/>
          <p14:tracePt t="43584" x="666750" y="3943350"/>
          <p14:tracePt t="43600" x="666750" y="3975100"/>
          <p14:tracePt t="43617" x="666750" y="3994150"/>
          <p14:tracePt t="43634" x="666750" y="4019550"/>
          <p14:tracePt t="43635" x="666750" y="4038600"/>
          <p14:tracePt t="43650" x="679450" y="4064000"/>
          <p14:tracePt t="43667" x="679450" y="4076700"/>
          <p14:tracePt t="43683" x="685800" y="4089400"/>
          <p14:tracePt t="43700" x="692150" y="4102100"/>
          <p14:tracePt t="43717" x="704850" y="4121150"/>
          <p14:tracePt t="43733" x="711200" y="4146550"/>
          <p14:tracePt t="43750" x="723900" y="4165600"/>
          <p14:tracePt t="43767" x="730250" y="4191000"/>
          <p14:tracePt t="43783" x="742950" y="4210050"/>
          <p14:tracePt t="43800" x="755650" y="4235450"/>
          <p14:tracePt t="43817" x="755650" y="4248150"/>
          <p14:tracePt t="43834" x="774700" y="4273550"/>
          <p14:tracePt t="43835" x="774700" y="4279900"/>
          <p14:tracePt t="43850" x="774700" y="4298950"/>
          <p14:tracePt t="43867" x="787400" y="4318000"/>
          <p14:tracePt t="43884" x="800100" y="4343400"/>
          <p14:tracePt t="43901" x="800100" y="4362450"/>
          <p14:tracePt t="43917" x="800100" y="4375150"/>
          <p14:tracePt t="43934" x="806450" y="4387850"/>
          <p14:tracePt t="43950" x="812800" y="4406900"/>
          <p14:tracePt t="43967" x="825500" y="4432300"/>
          <p14:tracePt t="43983" x="838200" y="4457700"/>
          <p14:tracePt t="44000" x="844550" y="4489450"/>
          <p14:tracePt t="44017" x="850900" y="4521200"/>
          <p14:tracePt t="44034" x="857250" y="4546600"/>
          <p14:tracePt t="44035" x="863600" y="4559300"/>
          <p14:tracePt t="44050" x="882650" y="4584700"/>
          <p14:tracePt t="44067" x="889000" y="4616450"/>
          <p14:tracePt t="44083" x="914400" y="4660900"/>
          <p14:tracePt t="44100" x="946150" y="4705350"/>
          <p14:tracePt t="44117" x="958850" y="4743450"/>
          <p14:tracePt t="44134" x="965200" y="4756150"/>
          <p14:tracePt t="44150" x="977900" y="4775200"/>
          <p14:tracePt t="44167" x="990600" y="4806950"/>
          <p14:tracePt t="44184" x="1009650" y="4838700"/>
          <p14:tracePt t="44200" x="1028700" y="4864100"/>
          <p14:tracePt t="44217" x="1073150" y="4876800"/>
          <p14:tracePt t="44233" x="1085850" y="4889500"/>
          <p14:tracePt t="44235" x="1098550" y="4895850"/>
          <p14:tracePt t="44250" x="1111250" y="4908550"/>
          <p14:tracePt t="44267" x="1117600" y="4908550"/>
          <p14:tracePt t="44283" x="1130300" y="4921250"/>
          <p14:tracePt t="44300" x="1155700" y="4933950"/>
          <p14:tracePt t="44317" x="1174750" y="4940300"/>
          <p14:tracePt t="44333" x="1206500" y="4959350"/>
          <p14:tracePt t="44350" x="1250950" y="4972050"/>
          <p14:tracePt t="44367" x="1276350" y="4984750"/>
          <p14:tracePt t="44384" x="1314450" y="4997450"/>
          <p14:tracePt t="44400" x="1358900" y="5003800"/>
          <p14:tracePt t="44417" x="1390650" y="5022850"/>
          <p14:tracePt t="44433" x="1441450" y="5035550"/>
          <p14:tracePt t="44435" x="1454150" y="5035550"/>
          <p14:tracePt t="44450" x="1498600" y="5048250"/>
          <p14:tracePt t="44467" x="1530350" y="5054600"/>
          <p14:tracePt t="44483" x="1574800" y="5073650"/>
          <p14:tracePt t="44500" x="1587500" y="5073650"/>
          <p14:tracePt t="44517" x="1612900" y="5073650"/>
          <p14:tracePt t="44533" x="1631950" y="5080000"/>
          <p14:tracePt t="44550" x="1644650" y="5080000"/>
          <p14:tracePt t="44567" x="1663700" y="5080000"/>
          <p14:tracePt t="44584" x="1682750" y="5080000"/>
          <p14:tracePt t="44600" x="1714500" y="5080000"/>
          <p14:tracePt t="44602" x="1727200" y="5080000"/>
          <p14:tracePt t="44617" x="1739900" y="5080000"/>
          <p14:tracePt t="44633" x="1746250" y="5080000"/>
          <p14:tracePt t="44634" x="1752600" y="5080000"/>
          <p14:tracePt t="44650" x="1765300" y="5080000"/>
          <p14:tracePt t="44668" x="1771650" y="5080000"/>
          <p14:tracePt t="44683" x="1784350" y="5080000"/>
          <p14:tracePt t="44700" x="1790700" y="5080000"/>
          <p14:tracePt t="44717" x="1803400" y="5080000"/>
          <p14:tracePt t="44734" x="1816100" y="5080000"/>
          <p14:tracePt t="44750" x="1828800" y="5080000"/>
          <p14:tracePt t="44767" x="1841500" y="5080000"/>
          <p14:tracePt t="44783" x="1866900" y="5080000"/>
          <p14:tracePt t="44800" x="1892300" y="5080000"/>
          <p14:tracePt t="44817" x="1917700" y="5080000"/>
          <p14:tracePt t="44818" x="1924050" y="5080000"/>
          <p14:tracePt t="44833" x="1943100" y="5086350"/>
          <p14:tracePt t="44850" x="1987550" y="5086350"/>
          <p14:tracePt t="44867" x="2025650" y="5086350"/>
          <p14:tracePt t="44883" x="2063750" y="5086350"/>
          <p14:tracePt t="44900" x="2108200" y="5086350"/>
          <p14:tracePt t="44917" x="2120900" y="5086350"/>
          <p14:tracePt t="44934" x="2165350" y="5086350"/>
          <p14:tracePt t="44950" x="2216150" y="5080000"/>
          <p14:tracePt t="44967" x="2273300" y="5067300"/>
          <p14:tracePt t="44983" x="2324100" y="5054600"/>
          <p14:tracePt t="45000" x="2368550" y="5035550"/>
          <p14:tracePt t="45017" x="2393950" y="5016500"/>
          <p14:tracePt t="45018" x="2406650" y="5010150"/>
          <p14:tracePt t="45033" x="2413000" y="5010150"/>
          <p14:tracePt t="45050" x="2444750" y="4984750"/>
          <p14:tracePt t="45067" x="2470150" y="4978400"/>
          <p14:tracePt t="45083" x="2489200" y="4965700"/>
          <p14:tracePt t="45100" x="2495550" y="4946650"/>
          <p14:tracePt t="45117" x="2514600" y="4908550"/>
          <p14:tracePt t="45134" x="2540000" y="4876800"/>
          <p14:tracePt t="45150" x="2552700" y="4851400"/>
          <p14:tracePt t="45167" x="2565400" y="4826000"/>
          <p14:tracePt t="45184" x="2584450" y="4787900"/>
          <p14:tracePt t="45200" x="2584450" y="4768850"/>
          <p14:tracePt t="45217" x="2597150" y="4730750"/>
          <p14:tracePt t="45233" x="2622550" y="4692650"/>
          <p14:tracePt t="45235" x="2628900" y="4660900"/>
          <p14:tracePt t="45250" x="2641600" y="4629150"/>
          <p14:tracePt t="45267" x="2647950" y="4591050"/>
          <p14:tracePt t="45283" x="2647950" y="4540250"/>
          <p14:tracePt t="45300" x="2647950" y="4489450"/>
          <p14:tracePt t="45317" x="2647950" y="4432300"/>
          <p14:tracePt t="45333" x="2647950" y="4381500"/>
          <p14:tracePt t="45350" x="2647950" y="4343400"/>
          <p14:tracePt t="45367" x="2647950" y="4311650"/>
          <p14:tracePt t="45383" x="2647950" y="4254500"/>
          <p14:tracePt t="45400" x="2647950" y="4191000"/>
          <p14:tracePt t="45417" x="2647950" y="4146550"/>
          <p14:tracePt t="45433" x="2647950" y="4076700"/>
          <p14:tracePt t="45450" x="2647950" y="4013200"/>
          <p14:tracePt t="45467" x="2647950" y="3956050"/>
          <p14:tracePt t="45483" x="2647950" y="3917950"/>
          <p14:tracePt t="45500" x="2647950" y="3879850"/>
          <p14:tracePt t="45517" x="2647950" y="3829050"/>
          <p14:tracePt t="45533" x="2654300" y="3784600"/>
          <p14:tracePt t="45550" x="2654300" y="3759200"/>
          <p14:tracePt t="45567" x="2654300" y="3721100"/>
          <p14:tracePt t="45584" x="2660650" y="3663950"/>
          <p14:tracePt t="45600" x="2673350" y="3613150"/>
          <p14:tracePt t="45617" x="2673350" y="3543300"/>
          <p14:tracePt t="45619" x="2673350" y="3530600"/>
          <p14:tracePt t="45635" x="2673350" y="3492500"/>
          <p14:tracePt t="45650" x="2673350" y="3435350"/>
          <p14:tracePt t="45667" x="2673350" y="3365500"/>
          <p14:tracePt t="45683" x="2673350" y="3276600"/>
          <p14:tracePt t="45700" x="2673350" y="3194050"/>
          <p14:tracePt t="45717" x="2673350" y="3136900"/>
          <p14:tracePt t="45733" x="2673350" y="3060700"/>
          <p14:tracePt t="45750" x="2673350" y="3003550"/>
          <p14:tracePt t="45767" x="2673350" y="2952750"/>
          <p14:tracePt t="45783" x="2654300" y="2870200"/>
          <p14:tracePt t="45800" x="2635250" y="2813050"/>
          <p14:tracePt t="45817" x="2616200" y="2749550"/>
          <p14:tracePt t="45833" x="2609850" y="2667000"/>
          <p14:tracePt t="45835" x="2584450" y="2654300"/>
          <p14:tracePt t="45850" x="2559050" y="2571750"/>
          <p14:tracePt t="45867" x="2540000" y="2520950"/>
          <p14:tracePt t="45884" x="2514600" y="2470150"/>
          <p14:tracePt t="45901" x="2501900" y="2425700"/>
          <p14:tracePt t="45917" x="2482850" y="2387600"/>
          <p14:tracePt t="45933" x="2457450" y="2336800"/>
          <p14:tracePt t="45950" x="2438400" y="2305050"/>
          <p14:tracePt t="45967" x="2393950" y="2254250"/>
          <p14:tracePt t="45983" x="2381250" y="2235200"/>
          <p14:tracePt t="46000" x="2355850" y="2222500"/>
          <p14:tracePt t="46017" x="2317750" y="2203450"/>
          <p14:tracePt t="46033" x="2292350" y="2184400"/>
          <p14:tracePt t="46035" x="2279650" y="2171700"/>
          <p14:tracePt t="46050" x="2228850" y="2146300"/>
          <p14:tracePt t="46067" x="2165350" y="2114550"/>
          <p14:tracePt t="46083" x="2120900" y="2101850"/>
          <p14:tracePt t="46100" x="2070100" y="2095500"/>
          <p14:tracePt t="46117" x="2032000" y="2076450"/>
          <p14:tracePt t="46134" x="1987550" y="2076450"/>
          <p14:tracePt t="46151" x="1943100" y="2076450"/>
          <p14:tracePt t="46167" x="1917700" y="2076450"/>
          <p14:tracePt t="46183" x="1885950" y="2076450"/>
          <p14:tracePt t="46200" x="1873250" y="2076450"/>
          <p14:tracePt t="46217" x="1841500" y="2076450"/>
          <p14:tracePt t="46233" x="1809750" y="2082800"/>
          <p14:tracePt t="46250" x="1727200" y="2120900"/>
          <p14:tracePt t="46267" x="1682750" y="2139950"/>
          <p14:tracePt t="46283" x="1651000" y="2146300"/>
          <p14:tracePt t="46300" x="1619250" y="2146300"/>
          <p14:tracePt t="46317" x="1581150" y="2165350"/>
          <p14:tracePt t="46333" x="1543050" y="2178050"/>
          <p14:tracePt t="46350" x="1504950" y="2197100"/>
          <p14:tracePt t="46366" x="1460500" y="2235200"/>
          <p14:tracePt t="46383" x="1397000" y="2286000"/>
          <p14:tracePt t="46400" x="1384300" y="2298700"/>
          <p14:tracePt t="46417" x="1327150" y="2355850"/>
          <p14:tracePt t="46433" x="1289050" y="2400300"/>
          <p14:tracePt t="46435" x="1276350" y="2432050"/>
          <p14:tracePt t="46450" x="1250950" y="2482850"/>
          <p14:tracePt t="46467" x="1225550" y="2533650"/>
          <p14:tracePt t="46483" x="1200150" y="2578100"/>
          <p14:tracePt t="46500" x="1181100" y="2622550"/>
          <p14:tracePt t="46517" x="1168400" y="2673350"/>
          <p14:tracePt t="46533" x="1143000" y="2755900"/>
          <p14:tracePt t="46550" x="1117600" y="2825750"/>
          <p14:tracePt t="46567" x="1092200" y="2895600"/>
          <p14:tracePt t="46584" x="1060450" y="3009900"/>
          <p14:tracePt t="46586" x="1041400" y="3048000"/>
          <p14:tracePt t="46600" x="1035050" y="3079750"/>
          <p14:tracePt t="46617" x="1009650" y="3175000"/>
          <p14:tracePt t="46634" x="996950" y="3238500"/>
          <p14:tracePt t="46650" x="971550" y="3321050"/>
          <p14:tracePt t="46667" x="965200" y="3371850"/>
          <p14:tracePt t="46683" x="939800" y="3441700"/>
          <p14:tracePt t="46701" x="920750" y="3505200"/>
          <p14:tracePt t="46717" x="882650" y="3587750"/>
          <p14:tracePt t="46733" x="882650" y="3663950"/>
          <p14:tracePt t="46750" x="869950" y="3746500"/>
          <p14:tracePt t="46767" x="863600" y="3854450"/>
          <p14:tracePt t="46784" x="863600" y="3937000"/>
          <p14:tracePt t="46800" x="850900" y="4025900"/>
          <p14:tracePt t="46817" x="857250" y="4089400"/>
          <p14:tracePt t="46833" x="857250" y="4171950"/>
          <p14:tracePt t="46850" x="882650" y="4292600"/>
          <p14:tracePt t="46867" x="914400" y="4381500"/>
          <p14:tracePt t="46883" x="946150" y="4457700"/>
          <p14:tracePt t="46900" x="984250" y="4540250"/>
          <p14:tracePt t="46917" x="1009650" y="4584700"/>
          <p14:tracePt t="46933" x="1047750" y="4660900"/>
          <p14:tracePt t="46950" x="1092200" y="4737100"/>
          <p14:tracePt t="46967" x="1149350" y="4813300"/>
          <p14:tracePt t="46984" x="1193800" y="4870450"/>
          <p14:tracePt t="47000" x="1238250" y="4946650"/>
          <p14:tracePt t="47017" x="1276350" y="4991100"/>
          <p14:tracePt t="47033" x="1352550" y="5041900"/>
          <p14:tracePt t="47035" x="1365250" y="5048250"/>
          <p14:tracePt t="47050" x="1447800" y="5092700"/>
          <p14:tracePt t="47067" x="1498600" y="5118100"/>
          <p14:tracePt t="47083" x="1543050" y="5137150"/>
          <p14:tracePt t="47101" x="1593850" y="5156200"/>
          <p14:tracePt t="47117" x="1619250" y="5162550"/>
          <p14:tracePt t="47134" x="1663700" y="5175250"/>
          <p14:tracePt t="47150" x="1695450" y="5175250"/>
          <p14:tracePt t="47167" x="1752600" y="5175250"/>
          <p14:tracePt t="47184" x="1828800" y="5175250"/>
          <p14:tracePt t="47186" x="1841500" y="5175250"/>
          <p14:tracePt t="47217" x="1892300" y="5175250"/>
          <p14:tracePt t="47218" x="1930400" y="5175250"/>
          <p14:tracePt t="47233" x="1943100" y="5175250"/>
          <p14:tracePt t="47250" x="2038350" y="5175250"/>
          <p14:tracePt t="47267" x="2127250" y="5175250"/>
          <p14:tracePt t="47284" x="2197100" y="5175250"/>
          <p14:tracePt t="47301" x="2292350" y="5149850"/>
          <p14:tracePt t="47317" x="2387600" y="5124450"/>
          <p14:tracePt t="47333" x="2463800" y="5092700"/>
          <p14:tracePt t="47350" x="2527300" y="5060950"/>
          <p14:tracePt t="47367" x="2565400" y="5029200"/>
          <p14:tracePt t="47383" x="2597150" y="5010150"/>
          <p14:tracePt t="47400" x="2622550" y="4984750"/>
          <p14:tracePt t="47417" x="2635250" y="4959350"/>
          <p14:tracePt t="47434" x="2686050" y="4908550"/>
          <p14:tracePt t="47450" x="2730500" y="4864100"/>
          <p14:tracePt t="47467" x="2762250" y="4800600"/>
          <p14:tracePt t="47483" x="2781300" y="4775200"/>
          <p14:tracePt t="47500" x="2794000" y="4730750"/>
          <p14:tracePt t="47517" x="2825750" y="4679950"/>
          <p14:tracePt t="47533" x="2838450" y="4654550"/>
          <p14:tracePt t="47550" x="2851150" y="4622800"/>
          <p14:tracePt t="47567" x="2863850" y="4591050"/>
          <p14:tracePt t="47584" x="2863850" y="4565650"/>
          <p14:tracePt t="47600" x="2876550" y="4527550"/>
          <p14:tracePt t="47617" x="2889250" y="4489450"/>
          <p14:tracePt t="47619" x="2895600" y="4476750"/>
          <p14:tracePt t="47633" x="2895600" y="4464050"/>
          <p14:tracePt t="47650" x="2908300" y="4394200"/>
          <p14:tracePt t="47667" x="2914650" y="4349750"/>
          <p14:tracePt t="47683" x="2914650" y="4318000"/>
          <p14:tracePt t="47700" x="2921000" y="4241800"/>
          <p14:tracePt t="47717" x="2921000" y="4165600"/>
          <p14:tracePt t="47734" x="2921000" y="4095750"/>
          <p14:tracePt t="47750" x="2921000" y="4006850"/>
          <p14:tracePt t="47767" x="2921000" y="3949700"/>
          <p14:tracePt t="47783" x="2921000" y="3873500"/>
          <p14:tracePt t="47800" x="2921000" y="3816350"/>
          <p14:tracePt t="47817" x="2921000" y="3752850"/>
          <p14:tracePt t="47833" x="2921000" y="3663950"/>
          <p14:tracePt t="47834" x="2921000" y="3651250"/>
          <p14:tracePt t="47850" x="2914650" y="3600450"/>
          <p14:tracePt t="47867" x="2914650" y="3536950"/>
          <p14:tracePt t="47883" x="2914650" y="3454400"/>
          <p14:tracePt t="47900" x="2908300" y="3397250"/>
          <p14:tracePt t="47917" x="2908300" y="3346450"/>
          <p14:tracePt t="47933" x="2908300" y="3302000"/>
          <p14:tracePt t="47950" x="2908300" y="3251200"/>
          <p14:tracePt t="47966" x="2908300" y="3213100"/>
          <p14:tracePt t="47983" x="2895600" y="3143250"/>
          <p14:tracePt t="47986" x="2889250" y="3124200"/>
          <p14:tracePt t="48000" x="2882900" y="3098800"/>
          <p14:tracePt t="48017" x="2882900" y="3079750"/>
          <p14:tracePt t="48033" x="2882900" y="3054350"/>
          <p14:tracePt t="48036" x="2876550" y="3054350"/>
          <p14:tracePt t="48109" x="0" y="0"/>
        </p14:tracePtLst>
        <p14:tracePtLst>
          <p14:tracePt t="48635" x="2667000" y="2787650"/>
          <p14:tracePt t="48731" x="2647950" y="2787650"/>
          <p14:tracePt t="48739" x="2635250" y="2787650"/>
          <p14:tracePt t="48750" x="2616200" y="2787650"/>
          <p14:tracePt t="48766" x="2584450" y="2787650"/>
          <p14:tracePt t="48783" x="2559050" y="2781300"/>
          <p14:tracePt t="48800" x="2527300" y="2774950"/>
          <p14:tracePt t="48817" x="2501900" y="2774950"/>
          <p14:tracePt t="48833" x="2470150" y="2774950"/>
          <p14:tracePt t="48850" x="2400300" y="2768600"/>
          <p14:tracePt t="48867" x="2355850" y="2768600"/>
          <p14:tracePt t="48883" x="2311400" y="2768600"/>
          <p14:tracePt t="48900" x="2260600" y="2768600"/>
          <p14:tracePt t="48917" x="2222500" y="2768600"/>
          <p14:tracePt t="48933" x="2171700" y="2781300"/>
          <p14:tracePt t="48950" x="2127250" y="2787650"/>
          <p14:tracePt t="48966" x="2101850" y="2787650"/>
          <p14:tracePt t="48983" x="2076450" y="2794000"/>
          <p14:tracePt t="49000" x="2019300" y="2800350"/>
          <p14:tracePt t="49017" x="1981200" y="2806700"/>
          <p14:tracePt t="49033" x="1917700" y="2813050"/>
          <p14:tracePt t="49035" x="1905000" y="2819400"/>
          <p14:tracePt t="49050" x="1860550" y="2825750"/>
          <p14:tracePt t="49067" x="1828800" y="2832100"/>
          <p14:tracePt t="49083" x="1816100" y="2838450"/>
          <p14:tracePt t="49100" x="1803400" y="2838450"/>
          <p14:tracePt t="49187" x="1797050" y="2838450"/>
          <p14:tracePt t="49203" x="1778000" y="2844800"/>
          <p14:tracePt t="49211" x="1771650" y="2844800"/>
          <p14:tracePt t="49219" x="1758950" y="2851150"/>
          <p14:tracePt t="49233" x="1746250" y="2851150"/>
          <p14:tracePt t="49250" x="1714500" y="2851150"/>
          <p14:tracePt t="49267" x="1708150" y="2851150"/>
          <p14:tracePt t="49379" x="0" y="0"/>
        </p14:tracePtLst>
        <p14:tracePtLst>
          <p14:tracePt t="54203" x="806450" y="3848100"/>
          <p14:tracePt t="54282" x="806450" y="3854450"/>
          <p14:tracePt t="54365" x="819150" y="3854450"/>
          <p14:tracePt t="54379" x="825500" y="3854450"/>
          <p14:tracePt t="54387" x="838200" y="3854450"/>
          <p14:tracePt t="54401" x="844550" y="3854450"/>
          <p14:tracePt t="54417" x="876300" y="3854450"/>
          <p14:tracePt t="54420" x="882650" y="3854450"/>
          <p14:tracePt t="54433" x="901700" y="3854450"/>
          <p14:tracePt t="54450" x="952500" y="3854450"/>
          <p14:tracePt t="54467" x="1003300" y="3854450"/>
          <p14:tracePt t="54483" x="1041400" y="3854450"/>
          <p14:tracePt t="54500" x="1098550" y="3854450"/>
          <p14:tracePt t="54516" x="1111250" y="3854450"/>
          <p14:tracePt t="54533" x="1162050" y="3854450"/>
          <p14:tracePt t="54550" x="1206500" y="3854450"/>
          <p14:tracePt t="54567" x="1263650" y="3854450"/>
          <p14:tracePt t="54583" x="1301750" y="3854450"/>
          <p14:tracePt t="54600" x="1339850" y="3854450"/>
          <p14:tracePt t="54617" x="1365250" y="3854450"/>
          <p14:tracePt t="54633" x="1397000" y="3854450"/>
          <p14:tracePt t="54650" x="1492250" y="3854450"/>
          <p14:tracePt t="54667" x="1555750" y="3854450"/>
          <p14:tracePt t="54683" x="1619250" y="3860800"/>
          <p14:tracePt t="54700" x="1682750" y="3860800"/>
          <p14:tracePt t="54717" x="1746250" y="3860800"/>
          <p14:tracePt t="54733" x="1809750" y="3860800"/>
          <p14:tracePt t="54750" x="1879600" y="3860800"/>
          <p14:tracePt t="54766" x="1949450" y="3860800"/>
          <p14:tracePt t="54783" x="2006600" y="3860800"/>
          <p14:tracePt t="54800" x="2057400" y="3854450"/>
          <p14:tracePt t="54817" x="2095500" y="3854450"/>
          <p14:tracePt t="54818" x="2108200" y="3854450"/>
          <p14:tracePt t="54833" x="2120900" y="3854450"/>
          <p14:tracePt t="54850" x="2165350" y="3848100"/>
          <p14:tracePt t="54867" x="2222500" y="3848100"/>
          <p14:tracePt t="54883" x="2266950" y="3848100"/>
          <p14:tracePt t="54901" x="2324100" y="3848100"/>
          <p14:tracePt t="54916" x="2387600" y="3848100"/>
          <p14:tracePt t="54933" x="2432050" y="3848100"/>
          <p14:tracePt t="54950" x="2438400" y="3848100"/>
          <p14:tracePt t="55203" x="0" y="0"/>
        </p14:tracePtLst>
        <p14:tracePtLst>
          <p14:tracePt t="56099" x="800100" y="2266950"/>
          <p14:tracePt t="56235" x="806450" y="2266950"/>
          <p14:tracePt t="56243" x="819150" y="2266950"/>
          <p14:tracePt t="56251" x="857250" y="2266950"/>
          <p14:tracePt t="56266" x="901700" y="2273300"/>
          <p14:tracePt t="56283" x="1003300" y="2286000"/>
          <p14:tracePt t="56300" x="1098550" y="2286000"/>
          <p14:tracePt t="56317" x="1174750" y="2292350"/>
          <p14:tracePt t="56333" x="1238250" y="2292350"/>
          <p14:tracePt t="56350" x="1276350" y="2292350"/>
          <p14:tracePt t="56367" x="1320800" y="2292350"/>
          <p14:tracePt t="56383" x="1339850" y="2292350"/>
          <p14:tracePt t="56401" x="1384300" y="2292350"/>
          <p14:tracePt t="56403" x="1403350" y="2292350"/>
          <p14:tracePt t="56419" x="1441450" y="2292350"/>
          <p14:tracePt t="56433" x="1460500" y="2292350"/>
          <p14:tracePt t="56450" x="1549400" y="2292350"/>
          <p14:tracePt t="56466" x="1625600" y="2292350"/>
          <p14:tracePt t="56483" x="1682750" y="2292350"/>
          <p14:tracePt t="56500" x="1752600" y="2292350"/>
          <p14:tracePt t="56517" x="1816100" y="2292350"/>
          <p14:tracePt t="56533" x="1898650" y="2292350"/>
          <p14:tracePt t="56550" x="1987550" y="2292350"/>
          <p14:tracePt t="56567" x="2051050" y="2292350"/>
          <p14:tracePt t="56583" x="2133600" y="2292350"/>
          <p14:tracePt t="56586" x="2159000" y="2292350"/>
          <p14:tracePt t="56600" x="2184400" y="2286000"/>
          <p14:tracePt t="56616" x="2222500" y="2286000"/>
          <p14:tracePt t="56633" x="2260600" y="2286000"/>
          <p14:tracePt t="56651" x="2298700" y="2286000"/>
          <p14:tracePt t="56667" x="2317750" y="2286000"/>
          <p14:tracePt t="56684" x="2330450" y="2286000"/>
          <p14:tracePt t="56700" x="2349500" y="2286000"/>
          <p14:tracePt t="56716" x="2438400" y="2305050"/>
          <p14:tracePt t="56733" x="2514600" y="2311400"/>
          <p14:tracePt t="56750" x="2622550" y="2317750"/>
          <p14:tracePt t="56766" x="2673350" y="2317750"/>
          <p14:tracePt t="56783" x="2711450" y="2311400"/>
          <p14:tracePt t="56800" x="2730500" y="2298700"/>
          <p14:tracePt t="56833" x="2736850" y="2298700"/>
          <p14:tracePt t="57763"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a:blip r:embed="rId5"/>
          <a:stretch>
            <a:fillRect/>
          </a:stretch>
        </p:blipFill>
        <p:spPr>
          <a:xfrm>
            <a:off x="4982025" y="524357"/>
            <a:ext cx="3600000" cy="5695758"/>
          </a:xfrm>
          <a:prstGeom prst="rect">
            <a:avLst/>
          </a:prstGeom>
        </p:spPr>
      </p:pic>
      <p:sp>
        <p:nvSpPr>
          <p:cNvPr id="26" name="CasellaDiTesto 25"/>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Introduction: the Cesare da Sesto’s project</a:t>
            </a:r>
            <a:endParaRPr lang="en-GB" sz="2800" dirty="0">
              <a:solidFill>
                <a:srgbClr val="FF0000"/>
              </a:solidFill>
              <a:latin typeface="Bahnschrift Condensed" panose="020B0502040204020203" pitchFamily="34" charset="0"/>
              <a:cs typeface="Calibri" pitchFamily="34" charset="0"/>
            </a:endParaRPr>
          </a:p>
        </p:txBody>
      </p:sp>
      <p:pic>
        <p:nvPicPr>
          <p:cNvPr id="15" name="Immagine 14"/>
          <p:cNvPicPr>
            <a:picLocks noChangeAspect="1"/>
          </p:cNvPicPr>
          <p:nvPr/>
        </p:nvPicPr>
        <p:blipFill>
          <a:blip r:embed="rId6"/>
          <a:stretch>
            <a:fillRect/>
          </a:stretch>
        </p:blipFill>
        <p:spPr>
          <a:xfrm>
            <a:off x="759786" y="524357"/>
            <a:ext cx="3706505" cy="5695758"/>
          </a:xfrm>
          <a:prstGeom prst="rect">
            <a:avLst/>
          </a:prstGeom>
        </p:spPr>
      </p:pic>
      <p:sp>
        <p:nvSpPr>
          <p:cNvPr id="28" name="CasellaDiTesto 27"/>
          <p:cNvSpPr txBox="1"/>
          <p:nvPr/>
        </p:nvSpPr>
        <p:spPr>
          <a:xfrm>
            <a:off x="67024" y="6334780"/>
            <a:ext cx="9009947" cy="523220"/>
          </a:xfrm>
          <a:prstGeom prst="rect">
            <a:avLst/>
          </a:prstGeom>
          <a:noFill/>
        </p:spPr>
        <p:txBody>
          <a:bodyPr wrap="square" rtlCol="0">
            <a:spAutoFit/>
          </a:bodyPr>
          <a:lstStyle/>
          <a:p>
            <a:r>
              <a:rPr lang="it-IT" sz="1400" i="1" dirty="0" smtClean="0"/>
              <a:t>C. Castelli et al. (2018)  </a:t>
            </a:r>
            <a:r>
              <a:rPr lang="en-US" sz="1400" i="1" dirty="0" smtClean="0"/>
              <a:t>Il </a:t>
            </a:r>
            <a:r>
              <a:rPr lang="en-US" sz="1400" i="1" dirty="0" err="1" smtClean="0"/>
              <a:t>restauro</a:t>
            </a:r>
            <a:r>
              <a:rPr lang="en-US" sz="1400" i="1" dirty="0" smtClean="0"/>
              <a:t> del support </a:t>
            </a:r>
            <a:r>
              <a:rPr lang="en-US" sz="1400" i="1" dirty="0" err="1" smtClean="0"/>
              <a:t>ligneo</a:t>
            </a:r>
            <a:r>
              <a:rPr lang="en-US" sz="1400" i="1" dirty="0" smtClean="0"/>
              <a:t> </a:t>
            </a:r>
            <a:r>
              <a:rPr lang="en-US" sz="1400" i="1" dirty="0" err="1" smtClean="0"/>
              <a:t>della</a:t>
            </a:r>
            <a:r>
              <a:rPr lang="en-US" sz="1400" i="1" dirty="0" smtClean="0"/>
              <a:t> </a:t>
            </a:r>
            <a:r>
              <a:rPr lang="en-US" sz="1400" i="1" dirty="0" err="1" smtClean="0"/>
              <a:t>Natività</a:t>
            </a:r>
            <a:r>
              <a:rPr lang="en-US" sz="1400" i="1" dirty="0" smtClean="0"/>
              <a:t> </a:t>
            </a:r>
            <a:r>
              <a:rPr lang="en-US" sz="1400" i="1" dirty="0" err="1" smtClean="0"/>
              <a:t>attribuita</a:t>
            </a:r>
            <a:r>
              <a:rPr lang="en-US" sz="1400" i="1" dirty="0" smtClean="0"/>
              <a:t> a Cesare da Sesto. </a:t>
            </a:r>
            <a:r>
              <a:rPr lang="en-US" sz="1400" i="1" dirty="0" err="1" smtClean="0"/>
              <a:t>Messa</a:t>
            </a:r>
            <a:r>
              <a:rPr lang="en-US" sz="1400" i="1" dirty="0" smtClean="0"/>
              <a:t> a </a:t>
            </a:r>
            <a:r>
              <a:rPr lang="en-US" sz="1400" i="1" dirty="0" err="1" smtClean="0"/>
              <a:t>punto</a:t>
            </a:r>
            <a:r>
              <a:rPr lang="en-US" sz="1400" i="1" dirty="0" smtClean="0"/>
              <a:t> di un </a:t>
            </a:r>
            <a:r>
              <a:rPr lang="en-US" sz="1400" i="1" dirty="0" err="1" smtClean="0"/>
              <a:t>metodo</a:t>
            </a:r>
            <a:r>
              <a:rPr lang="en-US" sz="1400" i="1" dirty="0" smtClean="0"/>
              <a:t> per </a:t>
            </a:r>
            <a:r>
              <a:rPr lang="en-US" sz="1400" i="1" dirty="0" err="1" smtClean="0"/>
              <a:t>il</a:t>
            </a:r>
            <a:r>
              <a:rPr lang="en-US" sz="1400" i="1" dirty="0" smtClean="0"/>
              <a:t> </a:t>
            </a:r>
            <a:r>
              <a:rPr lang="en-US" sz="1400" i="1" dirty="0" err="1" smtClean="0"/>
              <a:t>dimensionamento</a:t>
            </a:r>
            <a:r>
              <a:rPr lang="en-US" sz="1400" i="1" dirty="0" smtClean="0"/>
              <a:t> e </a:t>
            </a:r>
            <a:r>
              <a:rPr lang="en-US" sz="1400" i="1" dirty="0" err="1" smtClean="0"/>
              <a:t>l’adeguamento</a:t>
            </a:r>
            <a:r>
              <a:rPr lang="en-US" sz="1400" i="1" dirty="0" smtClean="0"/>
              <a:t> elastic </a:t>
            </a:r>
            <a:r>
              <a:rPr lang="en-US" sz="1400" i="1" dirty="0" err="1" smtClean="0"/>
              <a:t>della</a:t>
            </a:r>
            <a:r>
              <a:rPr lang="en-US" sz="1400" i="1" dirty="0" smtClean="0"/>
              <a:t> </a:t>
            </a:r>
            <a:r>
              <a:rPr lang="en-US" sz="1400" i="1" dirty="0" err="1" smtClean="0"/>
              <a:t>traversatura</a:t>
            </a:r>
            <a:r>
              <a:rPr lang="en-US" sz="1400" i="1" dirty="0" smtClean="0"/>
              <a:t> </a:t>
            </a:r>
            <a:r>
              <a:rPr lang="en-US" sz="1400" i="1" dirty="0" err="1" smtClean="0"/>
              <a:t>originale</a:t>
            </a:r>
            <a:r>
              <a:rPr lang="en-US" sz="1400" i="1" dirty="0" smtClean="0"/>
              <a:t>, OPD </a:t>
            </a:r>
            <a:r>
              <a:rPr lang="en-US" sz="1400" i="1" dirty="0" err="1" smtClean="0"/>
              <a:t>Restauro</a:t>
            </a:r>
            <a:r>
              <a:rPr lang="en-US" sz="1400" i="1" dirty="0" smtClean="0"/>
              <a:t> 30: 186-204</a:t>
            </a:r>
            <a:endParaRPr lang="en-GB" sz="1400" i="1" dirty="0"/>
          </a:p>
        </p:txBody>
      </p:sp>
      <p:pic>
        <p:nvPicPr>
          <p:cNvPr id="2" name="Immagine 1"/>
          <p:cNvPicPr>
            <a:picLocks noChangeAspect="1"/>
          </p:cNvPicPr>
          <p:nvPr/>
        </p:nvPicPr>
        <p:blipFill rotWithShape="1">
          <a:blip r:embed="rId7"/>
          <a:srcRect l="-1" r="7062" b="2471"/>
          <a:stretch/>
        </p:blipFill>
        <p:spPr>
          <a:xfrm>
            <a:off x="5668405" y="122427"/>
            <a:ext cx="1080000" cy="2353330"/>
          </a:xfrm>
          <a:prstGeom prst="rect">
            <a:avLst/>
          </a:prstGeom>
        </p:spPr>
      </p:pic>
      <p:pic>
        <p:nvPicPr>
          <p:cNvPr id="3" name="Immagine 2"/>
          <p:cNvPicPr>
            <a:picLocks noChangeAspect="1"/>
          </p:cNvPicPr>
          <p:nvPr/>
        </p:nvPicPr>
        <p:blipFill rotWithShape="1">
          <a:blip r:embed="rId8"/>
          <a:srcRect t="14345"/>
          <a:stretch/>
        </p:blipFill>
        <p:spPr>
          <a:xfrm>
            <a:off x="4252672" y="1248941"/>
            <a:ext cx="1800000" cy="1682069"/>
          </a:xfrm>
          <a:prstGeom prst="rect">
            <a:avLst/>
          </a:prstGeom>
        </p:spPr>
      </p:pic>
      <p:sp>
        <p:nvSpPr>
          <p:cNvPr id="5" name="Freccia a destra 4"/>
          <p:cNvSpPr/>
          <p:nvPr/>
        </p:nvSpPr>
        <p:spPr>
          <a:xfrm rot="20050562">
            <a:off x="5423099" y="739093"/>
            <a:ext cx="751473" cy="73919"/>
          </a:xfrm>
          <a:prstGeom prst="rightArrow">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2517788"/>
      </p:ext>
    </p:extLst>
  </p:cSld>
  <p:clrMapOvr>
    <a:masterClrMapping/>
  </p:clrMapOvr>
  <p:transition spd="med" advTm="1220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6340" x="7099300" y="4013200"/>
          <p14:tracePt t="26627" x="7092950" y="4013200"/>
          <p14:tracePt t="26635" x="7086600" y="4013200"/>
          <p14:tracePt t="26844" x="7080250" y="4013200"/>
          <p14:tracePt t="26852" x="7080250" y="4006850"/>
          <p14:tracePt t="26861" x="7080250" y="4000500"/>
          <p14:tracePt t="26877" x="7073900" y="3994150"/>
          <p14:tracePt t="26894" x="7073900" y="3981450"/>
          <p14:tracePt t="26911" x="7061200" y="3943350"/>
          <p14:tracePt t="26928" x="7061200" y="3886200"/>
          <p14:tracePt t="26944" x="7048500" y="3771900"/>
          <p14:tracePt t="26961" x="7023100" y="3663950"/>
          <p14:tracePt t="26977" x="7023100" y="3543300"/>
          <p14:tracePt t="26994" x="7023100" y="3454400"/>
          <p14:tracePt t="27011" x="7023100" y="3302000"/>
          <p14:tracePt t="27028" x="7023100" y="3225800"/>
          <p14:tracePt t="27045" x="7023100" y="3143250"/>
          <p14:tracePt t="27061" x="7023100" y="3079750"/>
          <p14:tracePt t="27077" x="7023100" y="2984500"/>
          <p14:tracePt t="27094" x="6997700" y="2882900"/>
          <p14:tracePt t="27111" x="6959600" y="2787650"/>
          <p14:tracePt t="27128" x="6940550" y="2711450"/>
          <p14:tracePt t="27144" x="6915150" y="2616200"/>
          <p14:tracePt t="27161" x="6883400" y="2533650"/>
          <p14:tracePt t="27178" x="6858000" y="2413000"/>
          <p14:tracePt t="27194" x="6832600" y="2305050"/>
          <p14:tracePt t="27197" x="6813550" y="2222500"/>
          <p14:tracePt t="27211" x="6775450" y="2101850"/>
          <p14:tracePt t="27227" x="6743700" y="1955800"/>
          <p14:tracePt t="27244" x="6724650" y="1866900"/>
          <p14:tracePt t="27261" x="6724650" y="1765300"/>
          <p14:tracePt t="27278" x="6718300" y="1670050"/>
          <p14:tracePt t="27294" x="6718300" y="1562100"/>
          <p14:tracePt t="27311" x="6711950" y="1479550"/>
          <p14:tracePt t="27328" x="6711950" y="1428750"/>
          <p14:tracePt t="27344" x="6711950" y="1403350"/>
          <p14:tracePt t="27540" x="6718300" y="1403350"/>
          <p14:tracePt t="27547" x="6731000" y="1403350"/>
          <p14:tracePt t="27555" x="6743700" y="1403350"/>
          <p14:tracePt t="27564" x="6781800" y="1403350"/>
          <p14:tracePt t="27577" x="6858000" y="1409700"/>
          <p14:tracePt t="27595" x="7099300" y="1454150"/>
          <p14:tracePt t="27611" x="7226300" y="1466850"/>
          <p14:tracePt t="27628" x="7327900" y="1466850"/>
          <p14:tracePt t="27644" x="7366000" y="1479550"/>
          <p14:tracePt t="27661" x="7404100" y="1498600"/>
          <p14:tracePt t="27677" x="7480300" y="1530350"/>
          <p14:tracePt t="27694" x="7531100" y="1555750"/>
          <p14:tracePt t="27711" x="7575550" y="1568450"/>
          <p14:tracePt t="27727" x="7600950" y="1574800"/>
          <p14:tracePt t="27745" x="7613650" y="1581150"/>
          <p14:tracePt t="27764" x="7620000" y="1581150"/>
          <p14:tracePt t="27843" x="7626350" y="1581150"/>
          <p14:tracePt t="27851" x="7632700" y="1574800"/>
          <p14:tracePt t="27861" x="7639050" y="1574800"/>
          <p14:tracePt t="27878" x="7651750" y="1562100"/>
          <p14:tracePt t="27895" x="7689850" y="1549400"/>
          <p14:tracePt t="27911" x="7740650" y="1530350"/>
          <p14:tracePt t="27927" x="7804150" y="1498600"/>
          <p14:tracePt t="27944" x="7880350" y="1454150"/>
          <p14:tracePt t="27961" x="7905750" y="1441450"/>
          <p14:tracePt t="28036" x="7912100" y="1435100"/>
          <p14:tracePt t="28051" x="7918450" y="1447800"/>
          <p14:tracePt t="28060" x="7918450" y="1473200"/>
          <p14:tracePt t="28067" x="7918450" y="1524000"/>
          <p14:tracePt t="28078" x="7918450" y="1562100"/>
          <p14:tracePt t="28094" x="7918450" y="1644650"/>
          <p14:tracePt t="28111" x="7918450" y="1765300"/>
          <p14:tracePt t="28128" x="7924800" y="1892300"/>
          <p14:tracePt t="28144" x="7924800" y="2025650"/>
          <p14:tracePt t="28161" x="7950200" y="2228850"/>
          <p14:tracePt t="28177" x="7956550" y="2419350"/>
          <p14:tracePt t="28194" x="8001000" y="2616200"/>
          <p14:tracePt t="28195" x="8007350" y="2743200"/>
          <p14:tracePt t="28211" x="8064500" y="2933700"/>
          <p14:tracePt t="28227" x="8140700" y="3194050"/>
          <p14:tracePt t="28244" x="8191500" y="3422650"/>
          <p14:tracePt t="28261" x="8261350" y="3657600"/>
          <p14:tracePt t="28277" x="8356600" y="3987800"/>
          <p14:tracePt t="28294" x="8420100" y="4191000"/>
          <p14:tracePt t="28311" x="8489950" y="4356100"/>
          <p14:tracePt t="28328" x="8540750" y="4559300"/>
          <p14:tracePt t="28344" x="8572500" y="4705350"/>
          <p14:tracePt t="28361" x="8591550" y="4883150"/>
          <p14:tracePt t="28377" x="8604250" y="5016500"/>
          <p14:tracePt t="28394" x="8604250" y="5156200"/>
          <p14:tracePt t="28396" x="8604250" y="5175250"/>
          <p14:tracePt t="28411" x="8604250" y="5264150"/>
          <p14:tracePt t="28428" x="8604250" y="5295900"/>
          <p14:tracePt t="28444" x="8604250" y="5308600"/>
          <p14:tracePt t="28548" x="8604250" y="5295900"/>
          <p14:tracePt t="28549" x="0" y="0"/>
        </p14:tracePtLst>
        <p14:tracePtLst>
          <p14:tracePt t="28996" x="6991350" y="1860550"/>
          <p14:tracePt t="29124" x="6991350" y="1866900"/>
          <p14:tracePt t="29132" x="6991350" y="1873250"/>
          <p14:tracePt t="29144" x="6991350" y="1879600"/>
          <p14:tracePt t="29161" x="6985000" y="1905000"/>
          <p14:tracePt t="29177" x="6985000" y="1930400"/>
          <p14:tracePt t="29179" x="6985000" y="1943100"/>
          <p14:tracePt t="29194" x="6985000" y="1962150"/>
          <p14:tracePt t="29211" x="6985000" y="2032000"/>
          <p14:tracePt t="29227" x="6985000" y="2076450"/>
          <p14:tracePt t="29244" x="6985000" y="2133600"/>
          <p14:tracePt t="29261" x="6978650" y="2247900"/>
          <p14:tracePt t="29278" x="6978650" y="2387600"/>
          <p14:tracePt t="29294" x="6978650" y="2540000"/>
          <p14:tracePt t="29311" x="6978650" y="2781300"/>
          <p14:tracePt t="29327" x="6978650" y="3009900"/>
          <p14:tracePt t="29344" x="6978650" y="3238500"/>
          <p14:tracePt t="29361" x="7004050" y="3505200"/>
          <p14:tracePt t="29378" x="7035800" y="3714750"/>
          <p14:tracePt t="29394" x="7067550" y="3905250"/>
          <p14:tracePt t="29411" x="7086600" y="4051300"/>
          <p14:tracePt t="29428" x="7092950" y="4191000"/>
          <p14:tracePt t="29444" x="7112000" y="4368800"/>
          <p14:tracePt t="29461" x="7112000" y="4470400"/>
          <p14:tracePt t="29477" x="7124700" y="4578350"/>
          <p14:tracePt t="29494" x="7124700" y="4705350"/>
          <p14:tracePt t="29511" x="7131050" y="4813300"/>
          <p14:tracePt t="29527" x="7131050" y="4914900"/>
          <p14:tracePt t="29544" x="7131050" y="5054600"/>
          <p14:tracePt t="29561" x="7131050" y="5143500"/>
          <p14:tracePt t="29577" x="7131050" y="5238750"/>
          <p14:tracePt t="29594" x="7131050" y="5302250"/>
          <p14:tracePt t="29611" x="7131050" y="5359400"/>
          <p14:tracePt t="29628" x="7131050" y="5365750"/>
          <p14:tracePt t="29644" x="7131050" y="5372100"/>
          <p14:tracePt t="29732" x="0" y="0"/>
        </p14:tracePtLst>
        <p14:tracePtLst>
          <p14:tracePt t="30260" x="5632450" y="5384800"/>
          <p14:tracePt t="30323" x="5632450" y="5372100"/>
          <p14:tracePt t="30333" x="5632450" y="5365750"/>
          <p14:tracePt t="30344" x="5645150" y="5340350"/>
          <p14:tracePt t="30361" x="5645150" y="5302250"/>
          <p14:tracePt t="30378" x="5645150" y="5238750"/>
          <p14:tracePt t="30394" x="5645150" y="5181600"/>
          <p14:tracePt t="30396" x="5645150" y="5156200"/>
          <p14:tracePt t="30411" x="5645150" y="5105400"/>
          <p14:tracePt t="30428" x="5645150" y="5054600"/>
          <p14:tracePt t="30444" x="5645150" y="4978400"/>
          <p14:tracePt t="30461" x="5645150" y="4921250"/>
          <p14:tracePt t="30478" x="5645150" y="4857750"/>
          <p14:tracePt t="30494" x="5645150" y="4775200"/>
          <p14:tracePt t="30511" x="5645150" y="4724400"/>
          <p14:tracePt t="30527" x="5645150" y="4667250"/>
          <p14:tracePt t="30544" x="5645150" y="4584700"/>
          <p14:tracePt t="30561" x="5645150" y="4508500"/>
          <p14:tracePt t="30577" x="5645150" y="4406900"/>
          <p14:tracePt t="30580" x="5645150" y="4368800"/>
          <p14:tracePt t="30594" x="5645150" y="4318000"/>
          <p14:tracePt t="30611" x="5638800" y="4159250"/>
          <p14:tracePt t="30628" x="5638800" y="4044950"/>
          <p14:tracePt t="30644" x="5638800" y="3892550"/>
          <p14:tracePt t="30661" x="5626100" y="3746500"/>
          <p14:tracePt t="30678" x="5626100" y="3562350"/>
          <p14:tracePt t="30694" x="5607050" y="3403600"/>
          <p14:tracePt t="30711" x="5607050" y="3225800"/>
          <p14:tracePt t="30727" x="5600700" y="3009900"/>
          <p14:tracePt t="30744" x="5600700" y="2857500"/>
          <p14:tracePt t="30761" x="5600700" y="2654300"/>
          <p14:tracePt t="30763" x="5588000" y="2565400"/>
          <p14:tracePt t="30777" x="5588000" y="2514600"/>
          <p14:tracePt t="30794" x="5588000" y="2438400"/>
          <p14:tracePt t="30811" x="5588000" y="2209800"/>
          <p14:tracePt t="30827" x="5588000" y="2082800"/>
          <p14:tracePt t="30844" x="5588000" y="1917700"/>
          <p14:tracePt t="30861" x="5588000" y="1771650"/>
          <p14:tracePt t="30878" x="5588000" y="1593850"/>
          <p14:tracePt t="30894" x="5575300" y="1441450"/>
          <p14:tracePt t="30911" x="5575300" y="1301750"/>
          <p14:tracePt t="30927" x="5575300" y="1187450"/>
          <p14:tracePt t="30944" x="5568950" y="1079500"/>
          <p14:tracePt t="30961" x="5549900" y="939800"/>
          <p14:tracePt t="30977" x="5537200" y="857250"/>
          <p14:tracePt t="30994" x="5524500" y="768350"/>
          <p14:tracePt t="30995" x="5511800" y="730250"/>
          <p14:tracePt t="31011" x="5486400" y="666750"/>
          <p14:tracePt t="31027" x="5454650" y="609600"/>
          <p14:tracePt t="31044" x="5441950" y="584200"/>
          <p14:tracePt t="31061" x="5441950" y="577850"/>
          <p14:tracePt t="31244" x="0" y="0"/>
        </p14:tracePtLst>
        <p14:tracePtLst>
          <p14:tracePt t="33036" x="7499350" y="5391150"/>
          <p14:tracePt t="33084" x="7499350" y="5397500"/>
          <p14:tracePt t="33092" x="7499350" y="5403850"/>
          <p14:tracePt t="33196" x="7493000" y="5410200"/>
          <p14:tracePt t="33204" x="7486650" y="5416550"/>
          <p14:tracePt t="33339" x="7486650" y="5403850"/>
          <p14:tracePt t="33348" x="7486650" y="5378450"/>
          <p14:tracePt t="33355" x="7486650" y="5353050"/>
          <p14:tracePt t="33364" x="7467600" y="5302250"/>
          <p14:tracePt t="33378" x="7448550" y="5238750"/>
          <p14:tracePt t="33394" x="7435850" y="5143500"/>
          <p14:tracePt t="33395" x="7435850" y="5067300"/>
          <p14:tracePt t="33411" x="7404100" y="4959350"/>
          <p14:tracePt t="33428" x="7397750" y="4819650"/>
          <p14:tracePt t="33444" x="7397750" y="4711700"/>
          <p14:tracePt t="33461" x="7397750" y="4610100"/>
          <p14:tracePt t="33478" x="7385050" y="4470400"/>
          <p14:tracePt t="33494" x="7385050" y="4324350"/>
          <p14:tracePt t="33511" x="7385050" y="4184650"/>
          <p14:tracePt t="33528" x="7391400" y="4019550"/>
          <p14:tracePt t="33544" x="7391400" y="3879850"/>
          <p14:tracePt t="33561" x="7391400" y="3702050"/>
          <p14:tracePt t="33578" x="7391400" y="3562350"/>
          <p14:tracePt t="33594" x="7391400" y="3416300"/>
          <p14:tracePt t="33611" x="7391400" y="3251200"/>
          <p14:tracePt t="33628" x="7378700" y="3111500"/>
          <p14:tracePt t="33644" x="7378700" y="3009900"/>
          <p14:tracePt t="33661" x="7366000" y="2901950"/>
          <p14:tracePt t="33677" x="7366000" y="2768600"/>
          <p14:tracePt t="33694" x="7366000" y="2654300"/>
          <p14:tracePt t="33711" x="7366000" y="2527300"/>
          <p14:tracePt t="33727" x="7359650" y="2406650"/>
          <p14:tracePt t="33744" x="7359650" y="2266950"/>
          <p14:tracePt t="33761" x="7359650" y="2190750"/>
          <p14:tracePt t="33777" x="7359650" y="2127250"/>
          <p14:tracePt t="33794" x="7366000" y="2025650"/>
          <p14:tracePt t="33795" x="7366000" y="2006600"/>
          <p14:tracePt t="33811" x="7366000" y="1917700"/>
          <p14:tracePt t="33827" x="7366000" y="1873250"/>
          <p14:tracePt t="33844" x="7366000" y="1822450"/>
          <p14:tracePt t="33861" x="7366000" y="1784350"/>
          <p14:tracePt t="33877" x="7366000" y="1746250"/>
          <p14:tracePt t="33894" x="7366000" y="1682750"/>
          <p14:tracePt t="33911" x="7366000" y="1631950"/>
          <p14:tracePt t="33927" x="7366000" y="1600200"/>
          <p14:tracePt t="33944" x="7366000" y="1574800"/>
          <p14:tracePt t="33961" x="7366000" y="1568450"/>
          <p14:tracePt t="33989" x="7366000" y="1562100"/>
          <p14:tracePt t="33996" x="7366000" y="1555750"/>
          <p14:tracePt t="34010" x="7366000" y="1549400"/>
          <p14:tracePt t="34028" x="7366000" y="1536700"/>
          <p14:tracePt t="34044" x="7366000" y="1511300"/>
          <p14:tracePt t="34061" x="7366000" y="1498600"/>
          <p14:tracePt t="34078" x="7366000" y="1492250"/>
          <p14:tracePt t="34124" x="0" y="0"/>
        </p14:tracePtLst>
        <p14:tracePtLst>
          <p14:tracePt t="34732" x="6172200" y="5651500"/>
          <p14:tracePt t="34788" x="6172200" y="5645150"/>
          <p14:tracePt t="34795" x="6172200" y="5632450"/>
          <p14:tracePt t="34803" x="6172200" y="5613400"/>
          <p14:tracePt t="34811" x="6172200" y="5594350"/>
          <p14:tracePt t="34828" x="6159500" y="5530850"/>
          <p14:tracePt t="34844" x="6153150" y="5454650"/>
          <p14:tracePt t="34861" x="6153150" y="5334000"/>
          <p14:tracePt t="34878" x="6153150" y="5245100"/>
          <p14:tracePt t="34894" x="6146800" y="5137150"/>
          <p14:tracePt t="34911" x="6146800" y="4984750"/>
          <p14:tracePt t="34927" x="6146800" y="4857750"/>
          <p14:tracePt t="34944" x="6146800" y="4718050"/>
          <p14:tracePt t="34961" x="6146800" y="4527550"/>
          <p14:tracePt t="34977" x="6146800" y="4375150"/>
          <p14:tracePt t="34994" x="6146800" y="4210050"/>
          <p14:tracePt t="35011" x="6134100" y="3956050"/>
          <p14:tracePt t="35028" x="6134100" y="3816350"/>
          <p14:tracePt t="35044" x="6134100" y="3683000"/>
          <p14:tracePt t="35061" x="6134100" y="3568700"/>
          <p14:tracePt t="35077" x="6127750" y="3492500"/>
          <p14:tracePt t="35094" x="6127750" y="3409950"/>
          <p14:tracePt t="35111" x="6127750" y="3352800"/>
          <p14:tracePt t="35128" x="6127750" y="3314700"/>
          <p14:tracePt t="35144" x="6127750" y="3263900"/>
          <p14:tracePt t="35161" x="6127750" y="3213100"/>
          <p14:tracePt t="35177" x="6127750" y="3130550"/>
          <p14:tracePt t="35194" x="6121400" y="3060700"/>
          <p14:tracePt t="35196" x="6121400" y="3009900"/>
          <p14:tracePt t="35211" x="6121400" y="2940050"/>
          <p14:tracePt t="35227" x="6121400" y="2870200"/>
          <p14:tracePt t="35244" x="6121400" y="2768600"/>
          <p14:tracePt t="35261" x="6121400" y="2698750"/>
          <p14:tracePt t="35277" x="6121400" y="2597150"/>
          <p14:tracePt t="35294" x="6140450" y="2527300"/>
          <p14:tracePt t="35311" x="6165850" y="2444750"/>
          <p14:tracePt t="35327" x="6165850" y="2349500"/>
          <p14:tracePt t="35344" x="6172200" y="2260600"/>
          <p14:tracePt t="35361" x="6172200" y="2197100"/>
          <p14:tracePt t="35378" x="6172200" y="2120900"/>
          <p14:tracePt t="35381" x="6172200" y="2095500"/>
          <p14:tracePt t="35394" x="6172200" y="2063750"/>
          <p14:tracePt t="35411" x="6178550" y="2006600"/>
          <p14:tracePt t="35427" x="6178550" y="1962150"/>
          <p14:tracePt t="35444" x="6178550" y="1936750"/>
          <p14:tracePt t="35461" x="6178550" y="1892300"/>
          <p14:tracePt t="35477" x="6178550" y="1847850"/>
          <p14:tracePt t="35494" x="6178550" y="1784350"/>
          <p14:tracePt t="35511" x="6178550" y="1714500"/>
          <p14:tracePt t="35527" x="6172200" y="1651000"/>
          <p14:tracePt t="35544" x="6153150" y="1543050"/>
          <p14:tracePt t="35561" x="6146800" y="1479550"/>
          <p14:tracePt t="35577" x="6134100" y="1428750"/>
          <p14:tracePt t="35594" x="6127750" y="1346200"/>
          <p14:tracePt t="35611" x="6096000" y="1238250"/>
          <p14:tracePt t="35628" x="6083300" y="1187450"/>
          <p14:tracePt t="35644" x="6064250" y="1149350"/>
          <p14:tracePt t="35661" x="6064250" y="1123950"/>
          <p14:tracePt t="35677" x="6057900" y="1104900"/>
          <p14:tracePt t="35694" x="6051550" y="1085850"/>
          <p14:tracePt t="35711" x="6045200" y="1079500"/>
          <p14:tracePt t="35727" x="6045200" y="1073150"/>
          <p14:tracePt t="35756" x="6045200" y="1066800"/>
          <p14:tracePt t="36124" x="0" y="0"/>
        </p14:tracePtLst>
        <p14:tracePtLst>
          <p14:tracePt t="40101" x="5168900" y="5657850"/>
          <p14:tracePt t="40284" x="5181600" y="5657850"/>
          <p14:tracePt t="40299" x="5187950" y="5657850"/>
          <p14:tracePt t="40307" x="5194300" y="5657850"/>
          <p14:tracePt t="40317" x="5200650" y="5657850"/>
          <p14:tracePt t="40328" x="5207000" y="5657850"/>
          <p14:tracePt t="40345" x="5226050" y="5657850"/>
          <p14:tracePt t="40361" x="5270500" y="5657850"/>
          <p14:tracePt t="40378" x="5327650" y="5657850"/>
          <p14:tracePt t="40394" x="5353050" y="5657850"/>
          <p14:tracePt t="40396" x="5403850" y="5657850"/>
          <p14:tracePt t="40411" x="5467350" y="5657850"/>
          <p14:tracePt t="40427" x="5543550" y="5657850"/>
          <p14:tracePt t="40444" x="5632450" y="5645150"/>
          <p14:tracePt t="40461" x="5702300" y="5645150"/>
          <p14:tracePt t="40477" x="5778500" y="5645150"/>
          <p14:tracePt t="40494" x="5848350" y="5645150"/>
          <p14:tracePt t="40511" x="5918200" y="5645150"/>
          <p14:tracePt t="40527" x="6032500" y="5638800"/>
          <p14:tracePt t="40544" x="6134100" y="5638800"/>
          <p14:tracePt t="40561" x="6254750" y="5645150"/>
          <p14:tracePt t="40577" x="6330950" y="5645150"/>
          <p14:tracePt t="40580" x="6369050" y="5645150"/>
          <p14:tracePt t="40594" x="6432550" y="5651500"/>
          <p14:tracePt t="40611" x="6572250" y="5651500"/>
          <p14:tracePt t="40628" x="6667500" y="5651500"/>
          <p14:tracePt t="40644" x="6769100" y="5651500"/>
          <p14:tracePt t="40661" x="6915150" y="5651500"/>
          <p14:tracePt t="40678" x="7061200" y="5664200"/>
          <p14:tracePt t="40694" x="7200900" y="5670550"/>
          <p14:tracePt t="40711" x="7391400" y="5670550"/>
          <p14:tracePt t="40727" x="7543800" y="5670550"/>
          <p14:tracePt t="40744" x="7785100" y="5657850"/>
          <p14:tracePt t="40760" x="7975600" y="5638800"/>
          <p14:tracePt t="40777" x="8147050" y="5626100"/>
          <p14:tracePt t="40794" x="8356600" y="5626100"/>
          <p14:tracePt t="40795" x="8426450" y="5626100"/>
          <p14:tracePt t="40811" x="8591550" y="5619750"/>
          <p14:tracePt t="40828" x="8648700" y="5619750"/>
          <p14:tracePt t="40844" x="8699500" y="5619750"/>
          <p14:tracePt t="40861" x="8718550" y="5613400"/>
          <p14:tracePt t="40878" x="8724900" y="5613400"/>
          <p14:tracePt t="41107" x="8718550" y="5613400"/>
          <p14:tracePt t="41187" x="8705850" y="5613400"/>
          <p14:tracePt t="41204" x="8693150" y="5607050"/>
          <p14:tracePt t="41205" x="0" y="0"/>
        </p14:tracePtLst>
        <p14:tracePtLst>
          <p14:tracePt t="42141" x="5175250" y="3308350"/>
          <p14:tracePt t="42243" x="5187950" y="3308350"/>
          <p14:tracePt t="42252" x="5200650" y="3308350"/>
          <p14:tracePt t="42260" x="5238750" y="3308350"/>
          <p14:tracePt t="42277" x="5353050" y="3308350"/>
          <p14:tracePt t="42294" x="5492750" y="3308350"/>
          <p14:tracePt t="42310" x="5638800" y="3308350"/>
          <p14:tracePt t="42327" x="5848350" y="3308350"/>
          <p14:tracePt t="42344" x="6013450" y="3308350"/>
          <p14:tracePt t="42361" x="6178550" y="3308350"/>
          <p14:tracePt t="42377" x="6273800" y="3308350"/>
          <p14:tracePt t="42394" x="6343650" y="3295650"/>
          <p14:tracePt t="42396" x="6381750" y="3295650"/>
          <p14:tracePt t="42411" x="6464300" y="3295650"/>
          <p14:tracePt t="42427" x="6597650" y="3289300"/>
          <p14:tracePt t="42444" x="6686550" y="3289300"/>
          <p14:tracePt t="42460" x="6788150" y="3282950"/>
          <p14:tracePt t="42477" x="6921500" y="3270250"/>
          <p14:tracePt t="42494" x="7035800" y="3270250"/>
          <p14:tracePt t="42511" x="7175500" y="3263900"/>
          <p14:tracePt t="42527" x="7296150" y="3251200"/>
          <p14:tracePt t="42544" x="7410450" y="3244850"/>
          <p14:tracePt t="42561" x="7556500" y="3232150"/>
          <p14:tracePt t="42577" x="7670800" y="3225800"/>
          <p14:tracePt t="42579" x="7740650" y="3206750"/>
          <p14:tracePt t="42594" x="7791450" y="3187700"/>
          <p14:tracePt t="42611" x="7867650" y="3168650"/>
          <p14:tracePt t="42628" x="7899400" y="3162300"/>
          <p14:tracePt t="42644" x="7931150" y="3149600"/>
          <p14:tracePt t="42660" x="7956550" y="3149600"/>
          <p14:tracePt t="42677" x="7969250" y="3149600"/>
          <p14:tracePt t="42694" x="7975600" y="3149600"/>
          <p14:tracePt t="42956" x="0" y="0"/>
        </p14:tracePtLst>
        <p14:tracePtLst>
          <p14:tracePt t="43956" x="5080000" y="908050"/>
          <p14:tracePt t="44068" x="5086350" y="908050"/>
          <p14:tracePt t="44076" x="5105400" y="901700"/>
          <p14:tracePt t="44084" x="5118100" y="895350"/>
          <p14:tracePt t="44094" x="5149850" y="895350"/>
          <p14:tracePt t="44111" x="5232400" y="895350"/>
          <p14:tracePt t="44128" x="5340350" y="889000"/>
          <p14:tracePt t="44144" x="5410200" y="889000"/>
          <p14:tracePt t="44147" x="5454650" y="889000"/>
          <p14:tracePt t="44161" x="5511800" y="876300"/>
          <p14:tracePt t="44177" x="5588000" y="876300"/>
          <p14:tracePt t="44194" x="5727700" y="876300"/>
          <p14:tracePt t="44211" x="5905500" y="876300"/>
          <p14:tracePt t="44227" x="6019800" y="876300"/>
          <p14:tracePt t="44244" x="6140450" y="882650"/>
          <p14:tracePt t="44260" x="6229350" y="882650"/>
          <p14:tracePt t="44277" x="6337300" y="889000"/>
          <p14:tracePt t="44294" x="6451600" y="889000"/>
          <p14:tracePt t="44311" x="6553200" y="889000"/>
          <p14:tracePt t="44328" x="6661150" y="889000"/>
          <p14:tracePt t="44344" x="6743700" y="889000"/>
          <p14:tracePt t="44362" x="6813550" y="889000"/>
          <p14:tracePt t="44363" x="6845300" y="889000"/>
          <p14:tracePt t="44377" x="6870700" y="889000"/>
          <p14:tracePt t="44394" x="6927850" y="889000"/>
          <p14:tracePt t="44411" x="7029450" y="895350"/>
          <p14:tracePt t="44427" x="7092950" y="901700"/>
          <p14:tracePt t="44444" x="7194550" y="933450"/>
          <p14:tracePt t="44460" x="7258050" y="939800"/>
          <p14:tracePt t="44477" x="7353300" y="965200"/>
          <p14:tracePt t="44494" x="7473950" y="996950"/>
          <p14:tracePt t="44511" x="7620000" y="1035050"/>
          <p14:tracePt t="44527" x="7721600" y="1035050"/>
          <p14:tracePt t="44544" x="7816850" y="1035050"/>
          <p14:tracePt t="44560" x="7835900" y="1035050"/>
          <p14:tracePt t="44577" x="7842250" y="1035050"/>
          <p14:tracePt t="44596" x="7848600" y="1035050"/>
          <p14:tracePt t="44611" x="7861300" y="1035050"/>
          <p14:tracePt t="44627" x="7874000" y="1035050"/>
          <p14:tracePt t="44644" x="7899400" y="1035050"/>
          <p14:tracePt t="44661" x="7962900" y="1035050"/>
          <p14:tracePt t="44677" x="8026400" y="1035050"/>
          <p14:tracePt t="44694" x="8096250" y="1035050"/>
          <p14:tracePt t="44711" x="8172450" y="1035050"/>
          <p14:tracePt t="44727" x="8235950" y="1035050"/>
          <p14:tracePt t="44744" x="8274050" y="1035050"/>
          <p14:tracePt t="44761" x="8318500" y="1047750"/>
          <p14:tracePt t="44763" x="8331200" y="1054100"/>
          <p14:tracePt t="44777" x="8350250" y="1054100"/>
          <p14:tracePt t="44794" x="8375650" y="1054100"/>
          <p14:tracePt t="44811" x="8382000" y="1054100"/>
          <p14:tracePt t="45444" x="0" y="0"/>
        </p14:tracePtLst>
        <p14:tracePtLst>
          <p14:tracePt t="65436" x="6115050" y="400050"/>
          <p14:tracePt t="65467" x="6121400" y="400050"/>
          <p14:tracePt t="65540" x="6127750" y="400050"/>
          <p14:tracePt t="65556" x="6134100" y="400050"/>
          <p14:tracePt t="65571" x="6140450" y="400050"/>
          <p14:tracePt t="65587" x="6146800" y="406400"/>
          <p14:tracePt t="65603" x="6153150" y="412750"/>
          <p14:tracePt t="65612" x="6153150" y="425450"/>
          <p14:tracePt t="65627" x="6165850" y="438150"/>
          <p14:tracePt t="65644" x="6172200" y="450850"/>
          <p14:tracePt t="65660" x="6178550" y="463550"/>
          <p14:tracePt t="65677" x="6191250" y="488950"/>
          <p14:tracePt t="65694" x="6197600" y="514350"/>
          <p14:tracePt t="65710" x="6203950" y="527050"/>
          <p14:tracePt t="65727" x="6210300" y="546100"/>
          <p14:tracePt t="65743" x="6216650" y="571500"/>
          <p14:tracePt t="65760" x="6216650" y="596900"/>
          <p14:tracePt t="65763" x="6229350" y="609600"/>
          <p14:tracePt t="65777" x="6229350" y="615950"/>
          <p14:tracePt t="65793" x="6235700" y="635000"/>
          <p14:tracePt t="65810" x="6235700" y="660400"/>
          <p14:tracePt t="65811" x="6242050" y="673100"/>
          <p14:tracePt t="65827" x="6242050" y="698500"/>
          <p14:tracePt t="65844" x="6242050" y="723900"/>
          <p14:tracePt t="65860" x="6248400" y="742950"/>
          <p14:tracePt t="65877" x="6248400" y="768350"/>
          <p14:tracePt t="65894" x="6261100" y="793750"/>
          <p14:tracePt t="65910" x="6267450" y="825500"/>
          <p14:tracePt t="65927" x="6280150" y="844550"/>
          <p14:tracePt t="65943" x="6280150" y="869950"/>
          <p14:tracePt t="65960" x="6280150" y="901700"/>
          <p14:tracePt t="65977" x="6286500" y="927100"/>
          <p14:tracePt t="65994" x="6286500" y="952500"/>
          <p14:tracePt t="65995" x="6286500" y="977900"/>
          <p14:tracePt t="66010" x="6286500" y="990600"/>
          <p14:tracePt t="66027" x="6292850" y="1035050"/>
          <p14:tracePt t="66044" x="6292850" y="1079500"/>
          <p14:tracePt t="66060" x="6292850" y="1117600"/>
          <p14:tracePt t="66077" x="6292850" y="1155700"/>
          <p14:tracePt t="66094" x="6299200" y="1193800"/>
          <p14:tracePt t="66110" x="6305550" y="1200150"/>
          <p14:tracePt t="66127" x="6311900" y="1212850"/>
          <p14:tracePt t="66143" x="6318250" y="1225550"/>
          <p14:tracePt t="66160" x="6318250" y="1244600"/>
          <p14:tracePt t="66177" x="6324600" y="1257300"/>
          <p14:tracePt t="66193" x="6330950" y="1282700"/>
          <p14:tracePt t="66210" x="6337300" y="1327150"/>
          <p14:tracePt t="66227" x="6356350" y="1365250"/>
          <p14:tracePt t="66243" x="6369050" y="1397000"/>
          <p14:tracePt t="66260" x="6381750" y="1435100"/>
          <p14:tracePt t="66277" x="6381750" y="1454150"/>
          <p14:tracePt t="66293" x="6394450" y="1492250"/>
          <p14:tracePt t="66310" x="6407150" y="1530350"/>
          <p14:tracePt t="66327" x="6432550" y="1562100"/>
          <p14:tracePt t="66344" x="6445250" y="1587500"/>
          <p14:tracePt t="66360" x="6451600" y="1600200"/>
          <p14:tracePt t="66377" x="6464300" y="1638300"/>
          <p14:tracePt t="66394" x="6470650" y="1676400"/>
          <p14:tracePt t="66410" x="6477000" y="1714500"/>
          <p14:tracePt t="66412" x="6483350" y="1727200"/>
          <p14:tracePt t="66427" x="6489700" y="1784350"/>
          <p14:tracePt t="66443" x="6502400" y="1822450"/>
          <p14:tracePt t="66460" x="6508750" y="1847850"/>
          <p14:tracePt t="66660" x="6508750" y="1835150"/>
          <p14:tracePt t="66667" x="6508750" y="1822450"/>
          <p14:tracePt t="66676" x="6496050" y="1809750"/>
          <p14:tracePt t="66693" x="6496050" y="1797050"/>
          <p14:tracePt t="66694" x="0" y="0"/>
        </p14:tracePtLst>
        <p14:tracePtLst>
          <p14:tracePt t="67372" x="5537200" y="1009650"/>
          <p14:tracePt t="67403" x="5530850" y="1009650"/>
          <p14:tracePt t="67435" x="5524500" y="1003300"/>
          <p14:tracePt t="67444" x="5518150" y="1003300"/>
          <p14:tracePt t="67460" x="5511800" y="1003300"/>
          <p14:tracePt t="67467" x="5505450" y="1003300"/>
          <p14:tracePt t="67477" x="5499100" y="1003300"/>
          <p14:tracePt t="67493" x="5492750" y="1003300"/>
          <p14:tracePt t="67510" x="5480050" y="1003300"/>
          <p14:tracePt t="67527" x="5448300" y="1016000"/>
          <p14:tracePt t="67544" x="5422900" y="1022350"/>
          <p14:tracePt t="67560" x="5397500" y="1028700"/>
          <p14:tracePt t="67577" x="5378450" y="1041400"/>
          <p14:tracePt t="67593" x="5365750" y="1054100"/>
          <p14:tracePt t="67628" x="5365750" y="1060450"/>
          <p14:tracePt t="67635" x="5365750" y="1066800"/>
          <p14:tracePt t="67652" x="5365750" y="1073150"/>
          <p14:tracePt t="67660" x="5365750" y="1079500"/>
          <p14:tracePt t="67677" x="5365750" y="1092200"/>
          <p14:tracePt t="67693" x="5372100" y="1104900"/>
          <p14:tracePt t="67710" x="5391150" y="1111250"/>
          <p14:tracePt t="67728" x="5397500" y="1111250"/>
          <p14:tracePt t="67744" x="5441950" y="1085850"/>
          <p14:tracePt t="67760" x="5467350" y="1054100"/>
          <p14:tracePt t="67763" x="5480050" y="1047750"/>
          <p14:tracePt t="67777" x="5505450" y="1016000"/>
          <p14:tracePt t="67794" x="5518150" y="971550"/>
          <p14:tracePt t="67810" x="5530850" y="914400"/>
          <p14:tracePt t="67811" x="5530850" y="895350"/>
          <p14:tracePt t="67827" x="5530850" y="825500"/>
          <p14:tracePt t="67843" x="5530850" y="793750"/>
          <p14:tracePt t="67860" x="5518150" y="762000"/>
          <p14:tracePt t="67877" x="5511800" y="749300"/>
          <p14:tracePt t="67908" x="5505450" y="749300"/>
          <p14:tracePt t="67915" x="5499100" y="749300"/>
          <p14:tracePt t="67927" x="5499100" y="762000"/>
          <p14:tracePt t="67943" x="5486400" y="774700"/>
          <p14:tracePt t="67960" x="5461000" y="806450"/>
          <p14:tracePt t="67977" x="5435600" y="850900"/>
          <p14:tracePt t="67994" x="5435600" y="876300"/>
          <p14:tracePt t="68010" x="5435600" y="895350"/>
          <p14:tracePt t="68027" x="5441950" y="908050"/>
          <p14:tracePt t="68043" x="5454650" y="908050"/>
          <p14:tracePt t="68060" x="5461000" y="914400"/>
          <p14:tracePt t="68077" x="5473700" y="914400"/>
          <p14:tracePt t="68093" x="5480050" y="914400"/>
          <p14:tracePt t="68110" x="5486400" y="901700"/>
          <p14:tracePt t="68127" x="5486400" y="895350"/>
          <p14:tracePt t="68143" x="5486400" y="882650"/>
          <p14:tracePt t="68160" x="5486400" y="876300"/>
          <p14:tracePt t="68187" x="5480050" y="876300"/>
          <p14:tracePt t="68196" x="5473700" y="876300"/>
          <p14:tracePt t="68235" x="5473700" y="882650"/>
          <p14:tracePt t="68324" x="0" y="0"/>
        </p14:tracePtLst>
        <p14:tracePtLst>
          <p14:tracePt t="72891" x="4178300" y="742950"/>
          <p14:tracePt t="73132" x="4184650" y="742950"/>
          <p14:tracePt t="73139" x="4191000" y="742950"/>
          <p14:tracePt t="73155" x="4197350" y="742950"/>
          <p14:tracePt t="73195" x="4203700" y="742950"/>
          <p14:tracePt t="73204" x="4210050" y="742950"/>
          <p14:tracePt t="73211" x="4210050" y="749300"/>
          <p14:tracePt t="73227" x="4210050" y="755650"/>
          <p14:tracePt t="73244" x="4210050" y="768350"/>
          <p14:tracePt t="73261" x="4216400" y="774700"/>
          <p14:tracePt t="73277" x="4222750" y="793750"/>
          <p14:tracePt t="73293" x="4229100" y="812800"/>
          <p14:tracePt t="73310" x="4229100" y="844550"/>
          <p14:tracePt t="73327" x="4241800" y="863600"/>
          <p14:tracePt t="73344" x="4241800" y="882650"/>
          <p14:tracePt t="73360" x="4241800" y="901700"/>
          <p14:tracePt t="73377" x="4241800" y="927100"/>
          <p14:tracePt t="73393" x="4241800" y="946150"/>
          <p14:tracePt t="73410" x="4241800" y="958850"/>
          <p14:tracePt t="73411" x="4241800" y="965200"/>
          <p14:tracePt t="73427" x="4241800" y="977900"/>
          <p14:tracePt t="73443" x="4241800" y="984250"/>
          <p14:tracePt t="73460" x="4241800" y="990600"/>
          <p14:tracePt t="73476" x="4241800" y="1003300"/>
          <p14:tracePt t="73493" x="4241800" y="1022350"/>
          <p14:tracePt t="73510" x="4241800" y="1047750"/>
          <p14:tracePt t="73526" x="4241800" y="1060450"/>
          <p14:tracePt t="73543" x="4241800" y="1085850"/>
          <p14:tracePt t="73560" x="4241800" y="1117600"/>
          <p14:tracePt t="73577" x="4241800" y="1143000"/>
          <p14:tracePt t="73593" x="4241800" y="1162050"/>
          <p14:tracePt t="73683" x="4241800" y="1168400"/>
          <p14:tracePt t="73692" x="4241800" y="1174750"/>
          <p14:tracePt t="73708" x="4241800" y="1181100"/>
          <p14:tracePt t="73804" x="4241800" y="1193800"/>
          <p14:tracePt t="73811" x="4248150" y="1193800"/>
          <p14:tracePt t="73819" x="4248150" y="1200150"/>
          <p14:tracePt t="73827" x="4248150" y="1206500"/>
          <p14:tracePt t="73843" x="4248150" y="1219200"/>
          <p14:tracePt t="73860" x="4248150" y="1231900"/>
          <p14:tracePt t="73877" x="4248150" y="1244600"/>
          <p14:tracePt t="73894" x="4248150" y="1250950"/>
          <p14:tracePt t="74148" x="0" y="0"/>
        </p14:tracePtLst>
        <p14:tracePtLst>
          <p14:tracePt t="74732" x="5149850" y="1479550"/>
          <p14:tracePt t="74739" x="5124450" y="1479550"/>
          <p14:tracePt t="74747" x="5099050" y="1479550"/>
          <p14:tracePt t="74760" x="5086350" y="1479550"/>
          <p14:tracePt t="74777" x="5067300" y="1479550"/>
          <p14:tracePt t="74793" x="5054600" y="1479550"/>
          <p14:tracePt t="74811" x="5048250" y="1479550"/>
          <p14:tracePt t="74828" x="5041900" y="1485900"/>
          <p14:tracePt t="74843" x="5035550" y="1485900"/>
          <p14:tracePt t="74860" x="5029200" y="1485900"/>
          <p14:tracePt t="74884" x="5029200" y="1492250"/>
          <p14:tracePt t="74894" x="5016500" y="1492250"/>
          <p14:tracePt t="74910" x="4991100" y="1504950"/>
          <p14:tracePt t="74927" x="4959350" y="1524000"/>
          <p14:tracePt t="74943" x="4908550" y="1555750"/>
          <p14:tracePt t="74960" x="4889500" y="1574800"/>
          <p14:tracePt t="74976" x="4851400" y="1606550"/>
          <p14:tracePt t="74993" x="4838700" y="1631950"/>
          <p14:tracePt t="74995" x="4826000" y="1651000"/>
          <p14:tracePt t="75010" x="4819650" y="1670050"/>
          <p14:tracePt t="75027" x="4781550" y="1733550"/>
          <p14:tracePt t="75043" x="4756150" y="1765300"/>
          <p14:tracePt t="75060" x="4730750" y="1809750"/>
          <p14:tracePt t="75076" x="4711700" y="1860550"/>
          <p14:tracePt t="75093" x="4679950" y="1905000"/>
          <p14:tracePt t="75110" x="4654550" y="1974850"/>
          <p14:tracePt t="75127" x="4635500" y="2019300"/>
          <p14:tracePt t="75143" x="4610100" y="2070100"/>
          <p14:tracePt t="75160" x="4597400" y="2127250"/>
          <p14:tracePt t="75177" x="4597400" y="2178050"/>
          <p14:tracePt t="75179" x="4597400" y="2216150"/>
          <p14:tracePt t="75193" x="4597400" y="2247900"/>
          <p14:tracePt t="75210" x="4597400" y="2298700"/>
          <p14:tracePt t="75211" x="4597400" y="2324100"/>
          <p14:tracePt t="75227" x="4610100" y="2368550"/>
          <p14:tracePt t="75243" x="4629150" y="2419350"/>
          <p14:tracePt t="75260" x="4641850" y="2444750"/>
          <p14:tracePt t="75277" x="4648200" y="2495550"/>
          <p14:tracePt t="75293" x="4660900" y="2520950"/>
          <p14:tracePt t="75310" x="4673600" y="2565400"/>
          <p14:tracePt t="75327" x="4699000" y="2590800"/>
          <p14:tracePt t="75344" x="4724400" y="2616200"/>
          <p14:tracePt t="75360" x="4737100" y="2635250"/>
          <p14:tracePt t="75377" x="4749800" y="2647950"/>
          <p14:tracePt t="75394" x="4775200" y="2660650"/>
          <p14:tracePt t="75410" x="4800600" y="2673350"/>
          <p14:tracePt t="75427" x="4864100" y="2717800"/>
          <p14:tracePt t="75443" x="4889500" y="2717800"/>
          <p14:tracePt t="75460" x="4978400" y="2749550"/>
          <p14:tracePt t="75477" x="5048250" y="2755900"/>
          <p14:tracePt t="75493" x="5105400" y="2755900"/>
          <p14:tracePt t="75510" x="5168900" y="2755900"/>
          <p14:tracePt t="75526" x="5257800" y="2755900"/>
          <p14:tracePt t="75543" x="5327650" y="2755900"/>
          <p14:tracePt t="75560" x="5429250" y="2755900"/>
          <p14:tracePt t="75576" x="5518150" y="2755900"/>
          <p14:tracePt t="75593" x="5632450" y="2743200"/>
          <p14:tracePt t="75610" x="5708650" y="2711450"/>
          <p14:tracePt t="75611" x="5740400" y="2679700"/>
          <p14:tracePt t="75627" x="5765800" y="2609850"/>
          <p14:tracePt t="75643" x="5797550" y="2501900"/>
          <p14:tracePt t="75660" x="5797550" y="2457450"/>
          <p14:tracePt t="75677" x="5797550" y="2413000"/>
          <p14:tracePt t="75693" x="5791200" y="2381250"/>
          <p14:tracePt t="75710" x="5778500" y="2362200"/>
          <p14:tracePt t="75727" x="5765800" y="2355850"/>
          <p14:tracePt t="75743" x="5759450" y="2349500"/>
          <p14:tracePt t="75744" x="0" y="0"/>
        </p14:tracePtLst>
        <p14:tracePtLst>
          <p14:tracePt t="76276" x="5022850" y="2247900"/>
          <p14:tracePt t="76371" x="5022850" y="2254250"/>
          <p14:tracePt t="76388" x="5022850" y="2260600"/>
          <p14:tracePt t="76395" x="5022850" y="2273300"/>
          <p14:tracePt t="76403" x="5022850" y="2286000"/>
          <p14:tracePt t="76411" x="5016500" y="2298700"/>
          <p14:tracePt t="76427" x="5016500" y="2311400"/>
          <p14:tracePt t="76443" x="5010150" y="2330450"/>
          <p14:tracePt t="76460" x="5010150" y="2336800"/>
          <p14:tracePt t="76477" x="5010150" y="2355850"/>
          <p14:tracePt t="76493" x="5010150" y="2374900"/>
          <p14:tracePt t="76510" x="5010150" y="2381250"/>
          <p14:tracePt t="76527" x="5010150" y="2393950"/>
          <p14:tracePt t="76543" x="5010150" y="2406650"/>
          <p14:tracePt t="76560" x="5010150" y="2413000"/>
          <p14:tracePt t="76577" x="5010150" y="2425700"/>
          <p14:tracePt t="76593" x="5016500" y="2432050"/>
          <p14:tracePt t="76612" x="5022850" y="2432050"/>
          <p14:tracePt t="76659" x="5029200" y="2425700"/>
          <p14:tracePt t="76667" x="5035550" y="2419350"/>
          <p14:tracePt t="76676" x="5041900" y="2393950"/>
          <p14:tracePt t="76693" x="5048250" y="2362200"/>
          <p14:tracePt t="76710" x="5060950" y="2324100"/>
          <p14:tracePt t="76727" x="5060950" y="2305050"/>
          <p14:tracePt t="76743" x="5060950" y="2298700"/>
          <p14:tracePt t="77156" x="0" y="0"/>
        </p14:tracePtLst>
        <p14:tracePtLst>
          <p14:tracePt t="87116" x="1733550" y="1181100"/>
          <p14:tracePt t="87195" x="1733550" y="1174750"/>
          <p14:tracePt t="87204" x="1733550" y="1168400"/>
          <p14:tracePt t="87212" x="1733550" y="1162050"/>
          <p14:tracePt t="87227" x="1733550" y="1149350"/>
          <p14:tracePt t="87243" x="1733550" y="1123950"/>
          <p14:tracePt t="87260" x="1733550" y="1073150"/>
          <p14:tracePt t="87276" x="1733550" y="1035050"/>
          <p14:tracePt t="87293" x="1733550" y="984250"/>
          <p14:tracePt t="87310" x="1720850" y="952500"/>
          <p14:tracePt t="87327" x="1708150" y="914400"/>
          <p14:tracePt t="87343" x="1676400" y="863600"/>
          <p14:tracePt t="87360" x="1651000" y="838200"/>
          <p14:tracePt t="87377" x="1644650" y="806450"/>
          <p14:tracePt t="87393" x="1625600" y="781050"/>
          <p14:tracePt t="87410" x="1593850" y="742950"/>
          <p14:tracePt t="87411" x="1581150" y="730250"/>
          <p14:tracePt t="87426" x="1574800" y="723900"/>
          <p14:tracePt t="87444" x="1562100" y="723900"/>
          <p14:tracePt t="87467" x="1555750" y="723900"/>
          <p14:tracePt t="87483" x="1549400" y="723900"/>
          <p14:tracePt t="87493" x="1549400" y="717550"/>
          <p14:tracePt t="87510" x="1530350" y="717550"/>
          <p14:tracePt t="87526" x="1498600" y="717550"/>
          <p14:tracePt t="87543" x="1460500" y="717550"/>
          <p14:tracePt t="87560" x="1435100" y="723900"/>
          <p14:tracePt t="87576" x="1409700" y="723900"/>
          <p14:tracePt t="87593" x="1397000" y="736600"/>
          <p14:tracePt t="87610" x="1371600" y="742950"/>
          <p14:tracePt t="87626" x="1339850" y="762000"/>
          <p14:tracePt t="87643" x="1289050" y="800100"/>
          <p14:tracePt t="87660" x="1263650" y="812800"/>
          <p14:tracePt t="87676" x="1238250" y="831850"/>
          <p14:tracePt t="87693" x="1219200" y="857250"/>
          <p14:tracePt t="87710" x="1212850" y="876300"/>
          <p14:tracePt t="87727" x="1206500" y="895350"/>
          <p14:tracePt t="87743" x="1193800" y="927100"/>
          <p14:tracePt t="87760" x="1193800" y="958850"/>
          <p14:tracePt t="87763" x="1187450" y="984250"/>
          <p14:tracePt t="87777" x="1181100" y="1009650"/>
          <p14:tracePt t="87793" x="1181100" y="1041400"/>
          <p14:tracePt t="87810" x="1181100" y="1079500"/>
          <p14:tracePt t="87811" x="1181100" y="1111250"/>
          <p14:tracePt t="87827" x="1181100" y="1149350"/>
          <p14:tracePt t="87843" x="1200150" y="1200150"/>
          <p14:tracePt t="87860" x="1212850" y="1231900"/>
          <p14:tracePt t="87876" x="1231900" y="1270000"/>
          <p14:tracePt t="87893" x="1244600" y="1295400"/>
          <p14:tracePt t="87910" x="1257300" y="1314450"/>
          <p14:tracePt t="87926" x="1270000" y="1327150"/>
          <p14:tracePt t="87943" x="1276350" y="1327150"/>
          <p14:tracePt t="87960" x="1289050" y="1327150"/>
          <p14:tracePt t="87976" x="1327150" y="1339850"/>
          <p14:tracePt t="87993" x="1365250" y="1339850"/>
          <p14:tracePt t="87996" x="1384300" y="1339850"/>
          <p14:tracePt t="88010" x="1397000" y="1339850"/>
          <p14:tracePt t="88027" x="1460500" y="1339850"/>
          <p14:tracePt t="88043" x="1485900" y="1333500"/>
          <p14:tracePt t="88060" x="1511300" y="1308100"/>
          <p14:tracePt t="88076" x="1524000" y="1276350"/>
          <p14:tracePt t="88093" x="1549400" y="1244600"/>
          <p14:tracePt t="88110" x="1568450" y="1200150"/>
          <p14:tracePt t="88126" x="1574800" y="1168400"/>
          <p14:tracePt t="88143" x="1574800" y="1149350"/>
          <p14:tracePt t="88160" x="1574800" y="1143000"/>
          <p14:tracePt t="88317" x="1581150" y="1130300"/>
          <p14:tracePt t="88318" x="0" y="0"/>
        </p14:tracePtLst>
        <p14:tracePtLst>
          <p14:tracePt t="88748" x="1924050" y="736600"/>
          <p14:tracePt t="88779" x="1924050" y="742950"/>
          <p14:tracePt t="88788" x="1917700" y="749300"/>
          <p14:tracePt t="88796" x="1911350" y="749300"/>
          <p14:tracePt t="88810" x="1911350" y="755650"/>
          <p14:tracePt t="88826" x="1898650" y="781050"/>
          <p14:tracePt t="88843" x="1885950" y="838200"/>
          <p14:tracePt t="88860" x="1873250" y="895350"/>
          <p14:tracePt t="88876" x="1860550" y="946150"/>
          <p14:tracePt t="88893" x="1860550" y="984250"/>
          <p14:tracePt t="88910" x="1854200" y="1035050"/>
          <p14:tracePt t="88926" x="1854200" y="1060450"/>
          <p14:tracePt t="88943" x="1854200" y="1098550"/>
          <p14:tracePt t="88960" x="1841500" y="1143000"/>
          <p14:tracePt t="88976" x="1835150" y="1181100"/>
          <p14:tracePt t="88993" x="1835150" y="1238250"/>
          <p14:tracePt t="89010" x="1828800" y="1289050"/>
          <p14:tracePt t="89012" x="1828800" y="1327150"/>
          <p14:tracePt t="89026" x="1822450" y="1371600"/>
          <p14:tracePt t="89043" x="1822450" y="1498600"/>
          <p14:tracePt t="89060" x="1822450" y="1587500"/>
          <p14:tracePt t="89076" x="1822450" y="1676400"/>
          <p14:tracePt t="89093" x="1828800" y="1758950"/>
          <p14:tracePt t="89110" x="1841500" y="1816100"/>
          <p14:tracePt t="89126" x="1854200" y="1879600"/>
          <p14:tracePt t="89143" x="1860550" y="1905000"/>
          <p14:tracePt t="89160" x="1860550" y="1917700"/>
          <p14:tracePt t="89260"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24125" y="820652"/>
            <a:ext cx="3514726" cy="830997"/>
          </a:xfrm>
          <a:prstGeom prst="rect">
            <a:avLst/>
          </a:prstGeom>
          <a:solidFill>
            <a:schemeClr val="accent4">
              <a:lumMod val="20000"/>
              <a:lumOff val="80000"/>
            </a:schemeClr>
          </a:solidFill>
          <a:ln>
            <a:solidFill>
              <a:schemeClr val="tx1"/>
            </a:solidFill>
          </a:ln>
        </p:spPr>
        <p:txBody>
          <a:bodyPr wrap="square" rtlCol="0">
            <a:spAutoFit/>
          </a:bodyPr>
          <a:lstStyle/>
          <a:p>
            <a:r>
              <a:rPr lang="it-IT" sz="2400" dirty="0" err="1" smtClean="0">
                <a:latin typeface="Bahnschrift Condensed" panose="020B0502040204020203" pitchFamily="34" charset="0"/>
              </a:rPr>
              <a:t>Restoration</a:t>
            </a:r>
            <a:r>
              <a:rPr lang="it-IT" sz="2400" dirty="0" smtClean="0">
                <a:latin typeface="Bahnschrift Condensed" panose="020B0502040204020203" pitchFamily="34" charset="0"/>
              </a:rPr>
              <a:t> Plan </a:t>
            </a:r>
            <a:r>
              <a:rPr lang="it-IT" sz="2400" dirty="0" err="1" smtClean="0">
                <a:latin typeface="Bahnschrift Condensed" panose="020B0502040204020203" pitchFamily="34" charset="0"/>
              </a:rPr>
              <a:t>developed</a:t>
            </a:r>
            <a:r>
              <a:rPr lang="it-IT" sz="2400" dirty="0" smtClean="0">
                <a:latin typeface="Bahnschrift Condensed" panose="020B0502040204020203" pitchFamily="34" charset="0"/>
              </a:rPr>
              <a:t> by </a:t>
            </a:r>
            <a:r>
              <a:rPr lang="it-IT" sz="2400" dirty="0" err="1" smtClean="0">
                <a:latin typeface="Bahnschrift Condensed" panose="020B0502040204020203" pitchFamily="34" charset="0"/>
              </a:rPr>
              <a:t>Restorers</a:t>
            </a:r>
            <a:r>
              <a:rPr lang="it-IT" sz="2400" dirty="0" smtClean="0">
                <a:latin typeface="Bahnschrift Condensed" panose="020B0502040204020203" pitchFamily="34" charset="0"/>
              </a:rPr>
              <a:t> and </a:t>
            </a:r>
            <a:r>
              <a:rPr lang="it-IT" sz="2400" dirty="0" err="1" smtClean="0">
                <a:latin typeface="Bahnschrift Condensed" panose="020B0502040204020203" pitchFamily="34" charset="0"/>
              </a:rPr>
              <a:t>Conservators</a:t>
            </a:r>
            <a:endParaRPr lang="it-IT" sz="2400" dirty="0">
              <a:latin typeface="Bahnschrift Condensed" panose="020B0502040204020203" pitchFamily="34" charset="0"/>
            </a:endParaRPr>
          </a:p>
        </p:txBody>
      </p:sp>
      <p:sp>
        <p:nvSpPr>
          <p:cNvPr id="6" name="CasellaDiTesto 5"/>
          <p:cNvSpPr txBox="1"/>
          <p:nvPr/>
        </p:nvSpPr>
        <p:spPr>
          <a:xfrm>
            <a:off x="4905117" y="4851343"/>
            <a:ext cx="2978751" cy="1200329"/>
          </a:xfrm>
          <a:prstGeom prst="rect">
            <a:avLst/>
          </a:prstGeom>
          <a:solidFill>
            <a:schemeClr val="accent2">
              <a:lumMod val="40000"/>
              <a:lumOff val="60000"/>
            </a:schemeClr>
          </a:solidFill>
          <a:ln>
            <a:solidFill>
              <a:schemeClr val="tx1"/>
            </a:solidFill>
          </a:ln>
        </p:spPr>
        <p:txBody>
          <a:bodyPr wrap="square" rtlCol="0">
            <a:spAutoFit/>
          </a:bodyPr>
          <a:lstStyle/>
          <a:p>
            <a:r>
              <a:rPr lang="it-IT" sz="2400" dirty="0" err="1">
                <a:latin typeface="Bahnschrift Condensed" panose="020B0502040204020203" pitchFamily="34" charset="0"/>
              </a:rPr>
              <a:t>Numerical</a:t>
            </a:r>
            <a:r>
              <a:rPr lang="it-IT" sz="2400" dirty="0">
                <a:latin typeface="Bahnschrift Condensed" panose="020B0502040204020203" pitchFamily="34" charset="0"/>
              </a:rPr>
              <a:t> and/or </a:t>
            </a:r>
            <a:r>
              <a:rPr lang="it-IT" sz="2400" dirty="0" err="1">
                <a:latin typeface="Bahnschrift Condensed" panose="020B0502040204020203" pitchFamily="34" charset="0"/>
              </a:rPr>
              <a:t>experimental</a:t>
            </a:r>
            <a:r>
              <a:rPr lang="it-IT" sz="2400" dirty="0">
                <a:latin typeface="Bahnschrift Condensed" panose="020B0502040204020203" pitchFamily="34" charset="0"/>
              </a:rPr>
              <a:t> </a:t>
            </a:r>
            <a:r>
              <a:rPr lang="it-IT" sz="2400" dirty="0" err="1">
                <a:latin typeface="Bahnschrift Condensed" panose="020B0502040204020203" pitchFamily="34" charset="0"/>
              </a:rPr>
              <a:t>verification</a:t>
            </a:r>
            <a:r>
              <a:rPr lang="it-IT" sz="2400" dirty="0">
                <a:latin typeface="Bahnschrift Condensed" panose="020B0502040204020203" pitchFamily="34" charset="0"/>
              </a:rPr>
              <a:t> of the </a:t>
            </a:r>
            <a:r>
              <a:rPr lang="it-IT" sz="2400" dirty="0" err="1">
                <a:latin typeface="Bahnschrift Condensed" panose="020B0502040204020203" pitchFamily="34" charset="0"/>
              </a:rPr>
              <a:t>dimensioning</a:t>
            </a:r>
            <a:endParaRPr lang="it-IT" sz="2400" dirty="0">
              <a:latin typeface="Bahnschrift Condensed" panose="020B0502040204020203" pitchFamily="34" charset="0"/>
            </a:endParaRPr>
          </a:p>
        </p:txBody>
      </p:sp>
      <p:sp>
        <p:nvSpPr>
          <p:cNvPr id="7" name="CasellaDiTesto 6"/>
          <p:cNvSpPr txBox="1"/>
          <p:nvPr/>
        </p:nvSpPr>
        <p:spPr>
          <a:xfrm>
            <a:off x="398417" y="2051166"/>
            <a:ext cx="3268707" cy="1200329"/>
          </a:xfrm>
          <a:prstGeom prst="rect">
            <a:avLst/>
          </a:prstGeom>
          <a:solidFill>
            <a:schemeClr val="accent6">
              <a:lumMod val="60000"/>
              <a:lumOff val="40000"/>
            </a:schemeClr>
          </a:solidFill>
          <a:ln>
            <a:solidFill>
              <a:schemeClr val="tx1"/>
            </a:solidFill>
          </a:ln>
        </p:spPr>
        <p:txBody>
          <a:bodyPr wrap="square" rtlCol="0">
            <a:spAutoFit/>
          </a:bodyPr>
          <a:lstStyle/>
          <a:p>
            <a:r>
              <a:rPr lang="it-IT" sz="2400" dirty="0" err="1">
                <a:latin typeface="Bahnschrift Condensed" panose="020B0502040204020203" pitchFamily="34" charset="0"/>
              </a:rPr>
              <a:t>Mechanical</a:t>
            </a:r>
            <a:r>
              <a:rPr lang="it-IT" sz="2400" dirty="0">
                <a:latin typeface="Bahnschrift Condensed" panose="020B0502040204020203" pitchFamily="34" charset="0"/>
              </a:rPr>
              <a:t> </a:t>
            </a:r>
            <a:r>
              <a:rPr lang="it-IT" sz="2400" dirty="0" err="1">
                <a:latin typeface="Bahnschrift Condensed" panose="020B0502040204020203" pitchFamily="34" charset="0"/>
              </a:rPr>
              <a:t>tests</a:t>
            </a:r>
            <a:r>
              <a:rPr lang="it-IT" sz="2400" dirty="0">
                <a:latin typeface="Bahnschrift Condensed" panose="020B0502040204020203" pitchFamily="34" charset="0"/>
              </a:rPr>
              <a:t> to </a:t>
            </a:r>
            <a:r>
              <a:rPr lang="it-IT" sz="2400" dirty="0" err="1" smtClean="0">
                <a:latin typeface="Bahnschrift Condensed" panose="020B0502040204020203" pitchFamily="34" charset="0"/>
              </a:rPr>
              <a:t>evaluate</a:t>
            </a:r>
            <a:r>
              <a:rPr lang="it-IT" sz="2400" dirty="0" smtClean="0">
                <a:latin typeface="Bahnschrift Condensed" panose="020B0502040204020203" pitchFamily="34" charset="0"/>
              </a:rPr>
              <a:t> </a:t>
            </a:r>
            <a:r>
              <a:rPr lang="it-IT" sz="2400" dirty="0">
                <a:latin typeface="Bahnschrift Condensed" panose="020B0502040204020203" pitchFamily="34" charset="0"/>
              </a:rPr>
              <a:t>the </a:t>
            </a:r>
            <a:r>
              <a:rPr lang="it-IT" sz="2400" dirty="0" err="1">
                <a:latin typeface="Bahnschrift Condensed" panose="020B0502040204020203" pitchFamily="34" charset="0"/>
              </a:rPr>
              <a:t>stiffness</a:t>
            </a:r>
            <a:r>
              <a:rPr lang="it-IT" sz="2400" dirty="0">
                <a:latin typeface="Bahnschrift Condensed" panose="020B0502040204020203" pitchFamily="34" charset="0"/>
              </a:rPr>
              <a:t> of the </a:t>
            </a:r>
            <a:r>
              <a:rPr lang="it-IT" sz="2400" dirty="0" err="1" smtClean="0">
                <a:latin typeface="Bahnschrift Condensed" panose="020B0502040204020203" pitchFamily="34" charset="0"/>
              </a:rPr>
              <a:t>wooden</a:t>
            </a:r>
            <a:r>
              <a:rPr lang="it-IT" sz="2400" dirty="0" smtClean="0">
                <a:latin typeface="Bahnschrift Condensed" panose="020B0502040204020203" pitchFamily="34" charset="0"/>
              </a:rPr>
              <a:t> </a:t>
            </a:r>
            <a:r>
              <a:rPr lang="it-IT" sz="2400" dirty="0">
                <a:latin typeface="Bahnschrift Condensed" panose="020B0502040204020203" pitchFamily="34" charset="0"/>
              </a:rPr>
              <a:t>panel and the </a:t>
            </a:r>
            <a:r>
              <a:rPr lang="it-IT" sz="2400" dirty="0" err="1">
                <a:latin typeface="Bahnschrift Condensed" panose="020B0502040204020203" pitchFamily="34" charset="0"/>
              </a:rPr>
              <a:t>crossbeams</a:t>
            </a:r>
            <a:r>
              <a:rPr lang="it-IT" sz="2400" dirty="0">
                <a:latin typeface="Bahnschrift Condensed" panose="020B0502040204020203" pitchFamily="34" charset="0"/>
              </a:rPr>
              <a:t> </a:t>
            </a:r>
          </a:p>
        </p:txBody>
      </p:sp>
      <p:sp>
        <p:nvSpPr>
          <p:cNvPr id="9" name="CasellaDiTesto 8"/>
          <p:cNvSpPr txBox="1"/>
          <p:nvPr/>
        </p:nvSpPr>
        <p:spPr>
          <a:xfrm>
            <a:off x="5154225" y="2132639"/>
            <a:ext cx="3008700" cy="1569660"/>
          </a:xfrm>
          <a:prstGeom prst="rect">
            <a:avLst/>
          </a:prstGeom>
          <a:solidFill>
            <a:schemeClr val="accent1">
              <a:lumMod val="40000"/>
              <a:lumOff val="60000"/>
            </a:schemeClr>
          </a:solidFill>
          <a:ln>
            <a:solidFill>
              <a:schemeClr val="tx1"/>
            </a:solidFill>
          </a:ln>
        </p:spPr>
        <p:txBody>
          <a:bodyPr wrap="square" rtlCol="0">
            <a:spAutoFit/>
          </a:bodyPr>
          <a:lstStyle/>
          <a:p>
            <a:r>
              <a:rPr lang="it-IT" sz="2400" dirty="0" err="1">
                <a:latin typeface="Bahnschrift Condensed" panose="020B0502040204020203" pitchFamily="34" charset="0"/>
              </a:rPr>
              <a:t>Hygroscopic</a:t>
            </a:r>
            <a:r>
              <a:rPr lang="it-IT" sz="2400" dirty="0">
                <a:latin typeface="Bahnschrift Condensed" panose="020B0502040204020203" pitchFamily="34" charset="0"/>
              </a:rPr>
              <a:t> test to </a:t>
            </a:r>
            <a:r>
              <a:rPr lang="it-IT" sz="2400" dirty="0" err="1">
                <a:latin typeface="Bahnschrift Condensed" panose="020B0502040204020203" pitchFamily="34" charset="0"/>
              </a:rPr>
              <a:t>determine</a:t>
            </a:r>
            <a:r>
              <a:rPr lang="it-IT" sz="2400" dirty="0">
                <a:latin typeface="Bahnschrift Condensed" panose="020B0502040204020203" pitchFamily="34" charset="0"/>
              </a:rPr>
              <a:t> the </a:t>
            </a:r>
            <a:r>
              <a:rPr lang="it-IT" sz="2400" dirty="0" err="1">
                <a:latin typeface="Bahnschrift Condensed" panose="020B0502040204020203" pitchFamily="34" charset="0"/>
              </a:rPr>
              <a:t>hygroscopical</a:t>
            </a:r>
            <a:r>
              <a:rPr lang="it-IT" sz="2400" dirty="0">
                <a:latin typeface="Bahnschrift Condensed" panose="020B0502040204020203" pitchFamily="34" charset="0"/>
              </a:rPr>
              <a:t> </a:t>
            </a:r>
            <a:r>
              <a:rPr lang="it-IT" sz="2400" dirty="0" err="1">
                <a:latin typeface="Bahnschrift Condensed" panose="020B0502040204020203" pitchFamily="34" charset="0"/>
              </a:rPr>
              <a:t>behaviour</a:t>
            </a:r>
            <a:r>
              <a:rPr lang="it-IT" sz="2400" dirty="0">
                <a:latin typeface="Bahnschrift Condensed" panose="020B0502040204020203" pitchFamily="34" charset="0"/>
              </a:rPr>
              <a:t> of the </a:t>
            </a:r>
            <a:r>
              <a:rPr lang="it-IT" sz="2400" dirty="0" err="1">
                <a:latin typeface="Bahnschrift Condensed" panose="020B0502040204020203" pitchFamily="34" charset="0"/>
              </a:rPr>
              <a:t>wooden</a:t>
            </a:r>
            <a:r>
              <a:rPr lang="it-IT" sz="2400" dirty="0">
                <a:latin typeface="Bahnschrift Condensed" panose="020B0502040204020203" pitchFamily="34" charset="0"/>
              </a:rPr>
              <a:t> </a:t>
            </a:r>
            <a:r>
              <a:rPr lang="it-IT" sz="2400" dirty="0" smtClean="0">
                <a:latin typeface="Bahnschrift Condensed" panose="020B0502040204020203" pitchFamily="34" charset="0"/>
              </a:rPr>
              <a:t>panel </a:t>
            </a:r>
            <a:r>
              <a:rPr lang="it-IT" sz="2400" dirty="0">
                <a:latin typeface="Bahnschrift Condensed" panose="020B0502040204020203" pitchFamily="34" charset="0"/>
              </a:rPr>
              <a:t>alone</a:t>
            </a:r>
          </a:p>
        </p:txBody>
      </p:sp>
      <p:sp>
        <p:nvSpPr>
          <p:cNvPr id="10" name="CasellaDiTesto 9"/>
          <p:cNvSpPr txBox="1"/>
          <p:nvPr/>
        </p:nvSpPr>
        <p:spPr>
          <a:xfrm>
            <a:off x="952501" y="3895501"/>
            <a:ext cx="4021052" cy="830997"/>
          </a:xfrm>
          <a:prstGeom prst="rect">
            <a:avLst/>
          </a:prstGeom>
          <a:solidFill>
            <a:schemeClr val="accent3">
              <a:lumMod val="20000"/>
              <a:lumOff val="80000"/>
            </a:schemeClr>
          </a:solidFill>
          <a:ln>
            <a:solidFill>
              <a:schemeClr val="tx1"/>
            </a:solidFill>
          </a:ln>
        </p:spPr>
        <p:txBody>
          <a:bodyPr wrap="square" rtlCol="0">
            <a:spAutoFit/>
          </a:bodyPr>
          <a:lstStyle/>
          <a:p>
            <a:r>
              <a:rPr lang="it-IT" sz="2400" dirty="0" err="1">
                <a:latin typeface="Bahnschrift Condensed" panose="020B0502040204020203" pitchFamily="34" charset="0"/>
              </a:rPr>
              <a:t>Dimensioning</a:t>
            </a:r>
            <a:r>
              <a:rPr lang="it-IT" sz="2400" dirty="0">
                <a:latin typeface="Bahnschrift Condensed" panose="020B0502040204020203" pitchFamily="34" charset="0"/>
              </a:rPr>
              <a:t> the new </a:t>
            </a:r>
            <a:r>
              <a:rPr lang="it-IT" sz="2400" dirty="0" err="1" smtClean="0">
                <a:latin typeface="Bahnschrift Condensed" panose="020B0502040204020203" pitchFamily="34" charset="0"/>
              </a:rPr>
              <a:t>crossbeams</a:t>
            </a:r>
            <a:r>
              <a:rPr lang="it-IT" sz="2400" dirty="0" smtClean="0">
                <a:latin typeface="Bahnschrift Condensed" panose="020B0502040204020203" pitchFamily="34" charset="0"/>
              </a:rPr>
              <a:t> by </a:t>
            </a:r>
            <a:r>
              <a:rPr lang="it-IT" sz="2400" dirty="0" err="1" smtClean="0">
                <a:latin typeface="Bahnschrift Condensed" panose="020B0502040204020203" pitchFamily="34" charset="0"/>
              </a:rPr>
              <a:t>means</a:t>
            </a:r>
            <a:r>
              <a:rPr lang="it-IT" sz="2400" dirty="0" smtClean="0">
                <a:latin typeface="Bahnschrift Condensed" panose="020B0502040204020203" pitchFamily="34" charset="0"/>
              </a:rPr>
              <a:t> of an </a:t>
            </a:r>
            <a:r>
              <a:rPr lang="it-IT" sz="2400" i="1" dirty="0" smtClean="0">
                <a:latin typeface="Bahnschrift Condensed" panose="020B0502040204020203" pitchFamily="34" charset="0"/>
              </a:rPr>
              <a:t>ad-hoc</a:t>
            </a:r>
            <a:r>
              <a:rPr lang="it-IT" sz="2400" dirty="0" smtClean="0">
                <a:latin typeface="Bahnschrift Condensed" panose="020B0502040204020203" pitchFamily="34" charset="0"/>
              </a:rPr>
              <a:t> </a:t>
            </a:r>
            <a:r>
              <a:rPr lang="it-IT" sz="2400" dirty="0" err="1" smtClean="0">
                <a:latin typeface="Bahnschrift Condensed" panose="020B0502040204020203" pitchFamily="34" charset="0"/>
              </a:rPr>
              <a:t>numerical</a:t>
            </a:r>
            <a:r>
              <a:rPr lang="it-IT" sz="2400" dirty="0" smtClean="0">
                <a:latin typeface="Bahnschrift Condensed" panose="020B0502040204020203" pitchFamily="34" charset="0"/>
              </a:rPr>
              <a:t> model</a:t>
            </a:r>
            <a:endParaRPr lang="it-IT" sz="2400" dirty="0">
              <a:latin typeface="Bahnschrift Condensed" panose="020B0502040204020203" pitchFamily="34" charset="0"/>
            </a:endParaRPr>
          </a:p>
        </p:txBody>
      </p:sp>
      <p:sp>
        <p:nvSpPr>
          <p:cNvPr id="78" name="CasellaDiTesto 77"/>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Introduction: an innovative protocol for dimensioning the crossbeams</a:t>
            </a:r>
            <a:endParaRPr lang="en-GB" sz="2800" dirty="0">
              <a:solidFill>
                <a:srgbClr val="FF0000"/>
              </a:solidFill>
              <a:latin typeface="Bahnschrift Condensed" panose="020B0502040204020203" pitchFamily="34" charset="0"/>
              <a:cs typeface="Calibri" pitchFamily="34" charset="0"/>
            </a:endParaRPr>
          </a:p>
        </p:txBody>
      </p:sp>
      <p:sp>
        <p:nvSpPr>
          <p:cNvPr id="79" name="CasellaDiTesto 78"/>
          <p:cNvSpPr txBox="1"/>
          <p:nvPr/>
        </p:nvSpPr>
        <p:spPr>
          <a:xfrm>
            <a:off x="67024" y="6334780"/>
            <a:ext cx="9009947" cy="523220"/>
          </a:xfrm>
          <a:prstGeom prst="rect">
            <a:avLst/>
          </a:prstGeom>
          <a:noFill/>
        </p:spPr>
        <p:txBody>
          <a:bodyPr wrap="square" rtlCol="0">
            <a:spAutoFit/>
          </a:bodyPr>
          <a:lstStyle/>
          <a:p>
            <a:r>
              <a:rPr lang="it-IT" sz="1400" i="1" dirty="0" smtClean="0"/>
              <a:t>C. Castelli et al. (2018)  </a:t>
            </a:r>
            <a:r>
              <a:rPr lang="en-US" sz="1400" i="1" dirty="0" smtClean="0"/>
              <a:t>Il </a:t>
            </a:r>
            <a:r>
              <a:rPr lang="en-US" sz="1400" i="1" dirty="0" err="1" smtClean="0"/>
              <a:t>restauro</a:t>
            </a:r>
            <a:r>
              <a:rPr lang="en-US" sz="1400" i="1" dirty="0" smtClean="0"/>
              <a:t> del support </a:t>
            </a:r>
            <a:r>
              <a:rPr lang="en-US" sz="1400" i="1" dirty="0" err="1" smtClean="0"/>
              <a:t>ligneo</a:t>
            </a:r>
            <a:r>
              <a:rPr lang="en-US" sz="1400" i="1" dirty="0" smtClean="0"/>
              <a:t> </a:t>
            </a:r>
            <a:r>
              <a:rPr lang="en-US" sz="1400" i="1" dirty="0" err="1" smtClean="0"/>
              <a:t>della</a:t>
            </a:r>
            <a:r>
              <a:rPr lang="en-US" sz="1400" i="1" dirty="0" smtClean="0"/>
              <a:t> </a:t>
            </a:r>
            <a:r>
              <a:rPr lang="en-US" sz="1400" i="1" dirty="0" err="1" smtClean="0"/>
              <a:t>Natività</a:t>
            </a:r>
            <a:r>
              <a:rPr lang="en-US" sz="1400" i="1" dirty="0" smtClean="0"/>
              <a:t> </a:t>
            </a:r>
            <a:r>
              <a:rPr lang="en-US" sz="1400" i="1" dirty="0" err="1" smtClean="0"/>
              <a:t>attribuita</a:t>
            </a:r>
            <a:r>
              <a:rPr lang="en-US" sz="1400" i="1" dirty="0" smtClean="0"/>
              <a:t> a Cesare da Sesto. </a:t>
            </a:r>
            <a:r>
              <a:rPr lang="en-US" sz="1400" i="1" dirty="0" err="1" smtClean="0"/>
              <a:t>Messa</a:t>
            </a:r>
            <a:r>
              <a:rPr lang="en-US" sz="1400" i="1" dirty="0" smtClean="0"/>
              <a:t> a </a:t>
            </a:r>
            <a:r>
              <a:rPr lang="en-US" sz="1400" i="1" dirty="0" err="1" smtClean="0"/>
              <a:t>punto</a:t>
            </a:r>
            <a:r>
              <a:rPr lang="en-US" sz="1400" i="1" dirty="0" smtClean="0"/>
              <a:t> di un </a:t>
            </a:r>
            <a:r>
              <a:rPr lang="en-US" sz="1400" i="1" dirty="0" err="1" smtClean="0"/>
              <a:t>metodo</a:t>
            </a:r>
            <a:r>
              <a:rPr lang="en-US" sz="1400" i="1" dirty="0" smtClean="0"/>
              <a:t> per </a:t>
            </a:r>
            <a:r>
              <a:rPr lang="en-US" sz="1400" i="1" dirty="0" err="1" smtClean="0"/>
              <a:t>il</a:t>
            </a:r>
            <a:r>
              <a:rPr lang="en-US" sz="1400" i="1" dirty="0" smtClean="0"/>
              <a:t> </a:t>
            </a:r>
            <a:r>
              <a:rPr lang="en-US" sz="1400" i="1" dirty="0" err="1" smtClean="0"/>
              <a:t>dimensionamento</a:t>
            </a:r>
            <a:r>
              <a:rPr lang="en-US" sz="1400" i="1" dirty="0" smtClean="0"/>
              <a:t> e </a:t>
            </a:r>
            <a:r>
              <a:rPr lang="en-US" sz="1400" i="1" dirty="0" err="1" smtClean="0"/>
              <a:t>l’adeguamento</a:t>
            </a:r>
            <a:r>
              <a:rPr lang="en-US" sz="1400" i="1" dirty="0" smtClean="0"/>
              <a:t> elastic </a:t>
            </a:r>
            <a:r>
              <a:rPr lang="en-US" sz="1400" i="1" dirty="0" err="1" smtClean="0"/>
              <a:t>della</a:t>
            </a:r>
            <a:r>
              <a:rPr lang="en-US" sz="1400" i="1" dirty="0" smtClean="0"/>
              <a:t> </a:t>
            </a:r>
            <a:r>
              <a:rPr lang="en-US" sz="1400" i="1" dirty="0" err="1" smtClean="0"/>
              <a:t>traversatura</a:t>
            </a:r>
            <a:r>
              <a:rPr lang="en-US" sz="1400" i="1" dirty="0" smtClean="0"/>
              <a:t> </a:t>
            </a:r>
            <a:r>
              <a:rPr lang="en-US" sz="1400" i="1" dirty="0" err="1" smtClean="0"/>
              <a:t>originale</a:t>
            </a:r>
            <a:r>
              <a:rPr lang="en-US" sz="1400" i="1" dirty="0" smtClean="0"/>
              <a:t>, OPD </a:t>
            </a:r>
            <a:r>
              <a:rPr lang="en-US" sz="1400" i="1" dirty="0" err="1" smtClean="0"/>
              <a:t>Restauro</a:t>
            </a:r>
            <a:r>
              <a:rPr lang="en-US" sz="1400" i="1" dirty="0" smtClean="0"/>
              <a:t> 30: 186-204</a:t>
            </a:r>
            <a:endParaRPr lang="en-GB" sz="1400" i="1" dirty="0"/>
          </a:p>
        </p:txBody>
      </p:sp>
      <p:sp>
        <p:nvSpPr>
          <p:cNvPr id="26" name="Gallone 25"/>
          <p:cNvSpPr/>
          <p:nvPr/>
        </p:nvSpPr>
        <p:spPr>
          <a:xfrm rot="5400000">
            <a:off x="4200525" y="1699274"/>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5" name="Gallone 84"/>
          <p:cNvSpPr/>
          <p:nvPr/>
        </p:nvSpPr>
        <p:spPr>
          <a:xfrm rot="3337244">
            <a:off x="3620149" y="4808276"/>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7" name="Gallone 86"/>
          <p:cNvSpPr/>
          <p:nvPr/>
        </p:nvSpPr>
        <p:spPr>
          <a:xfrm rot="5400000">
            <a:off x="4195789" y="2174971"/>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9" name="Gallone 88"/>
          <p:cNvSpPr/>
          <p:nvPr/>
        </p:nvSpPr>
        <p:spPr>
          <a:xfrm rot="5400000">
            <a:off x="4200525" y="2686368"/>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0" name="Gallone 89"/>
          <p:cNvSpPr/>
          <p:nvPr/>
        </p:nvSpPr>
        <p:spPr>
          <a:xfrm rot="7616033">
            <a:off x="4934536" y="3526363"/>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1" name="Gallone 90"/>
          <p:cNvSpPr/>
          <p:nvPr/>
        </p:nvSpPr>
        <p:spPr>
          <a:xfrm rot="5400000">
            <a:off x="4200525" y="3259846"/>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3" name="Gallone 92"/>
          <p:cNvSpPr/>
          <p:nvPr/>
        </p:nvSpPr>
        <p:spPr>
          <a:xfrm rot="3038341">
            <a:off x="2409007" y="3371712"/>
            <a:ext cx="484632" cy="456057"/>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6" name="Gallone 95"/>
          <p:cNvSpPr/>
          <p:nvPr/>
        </p:nvSpPr>
        <p:spPr>
          <a:xfrm rot="2134368">
            <a:off x="3958208" y="5087727"/>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7" name="Gallone 96"/>
          <p:cNvSpPr/>
          <p:nvPr/>
        </p:nvSpPr>
        <p:spPr>
          <a:xfrm rot="2241351">
            <a:off x="4334909" y="5310543"/>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9" name="Gallone 98"/>
          <p:cNvSpPr/>
          <p:nvPr/>
        </p:nvSpPr>
        <p:spPr>
          <a:xfrm rot="11583459">
            <a:off x="5125978" y="4362190"/>
            <a:ext cx="484632" cy="484632"/>
          </a:xfrm>
          <a:prstGeom prst="chevron">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34358033"/>
      </p:ext>
    </p:extLst>
  </p:cSld>
  <p:clrMapOvr>
    <a:masterClrMapping/>
  </p:clrMapOvr>
  <mc:AlternateContent xmlns:mc="http://schemas.openxmlformats.org/markup-compatibility/2006">
    <mc:Choice xmlns:p14="http://schemas.microsoft.com/office/powerpoint/2010/main" Requires="p14">
      <p:transition spd="slow" p14:dur="2000" advTm="105601"/>
    </mc:Choice>
    <mc:Fallback>
      <p:transition spd="slow" advTm="10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137"/>
            <a:ext cx="9143999" cy="523220"/>
          </a:xfrm>
          <a:prstGeom prst="rect">
            <a:avLst/>
          </a:prstGeom>
          <a:noFill/>
        </p:spPr>
        <p:txBody>
          <a:bodyPr wrap="square">
            <a:spAutoFit/>
          </a:bodyPr>
          <a:lstStyle/>
          <a:p>
            <a:pPr>
              <a:defRPr/>
            </a:pPr>
            <a:r>
              <a:rPr lang="en-GB" sz="2800" dirty="0" smtClean="0">
                <a:solidFill>
                  <a:srgbClr val="FF0000"/>
                </a:solidFill>
                <a:latin typeface="Bahnschrift Condensed" panose="020B0502040204020203" pitchFamily="34" charset="0"/>
                <a:cs typeface="Calibri" pitchFamily="34" charset="0"/>
              </a:rPr>
              <a:t>Research aims</a:t>
            </a:r>
            <a:endParaRPr lang="en-GB" sz="2800" dirty="0">
              <a:solidFill>
                <a:srgbClr val="FF0000"/>
              </a:solidFill>
              <a:latin typeface="Bahnschrift Condensed" panose="020B0502040204020203" pitchFamily="34" charset="0"/>
              <a:cs typeface="Calibri" pitchFamily="34" charset="0"/>
            </a:endParaRPr>
          </a:p>
        </p:txBody>
      </p:sp>
      <p:sp>
        <p:nvSpPr>
          <p:cNvPr id="3" name="CasellaDiTesto 2"/>
          <p:cNvSpPr txBox="1"/>
          <p:nvPr/>
        </p:nvSpPr>
        <p:spPr>
          <a:xfrm>
            <a:off x="2353056" y="1280160"/>
            <a:ext cx="1962912" cy="369332"/>
          </a:xfrm>
          <a:prstGeom prst="rect">
            <a:avLst/>
          </a:prstGeom>
          <a:noFill/>
        </p:spPr>
        <p:txBody>
          <a:bodyPr wrap="square" rtlCol="0">
            <a:spAutoFit/>
          </a:bodyPr>
          <a:lstStyle/>
          <a:p>
            <a:pPr marL="285750" indent="-285750">
              <a:buClr>
                <a:schemeClr val="accent6"/>
              </a:buClr>
              <a:buSzPct val="60000"/>
              <a:buFont typeface="Wingdings" panose="05000000000000000000" pitchFamily="2" charset="2"/>
              <a:buChar char="§"/>
            </a:pPr>
            <a:endParaRPr lang="it-IT" dirty="0"/>
          </a:p>
        </p:txBody>
      </p:sp>
      <p:sp>
        <p:nvSpPr>
          <p:cNvPr id="4" name="CasellaDiTesto 3"/>
          <p:cNvSpPr txBox="1"/>
          <p:nvPr/>
        </p:nvSpPr>
        <p:spPr>
          <a:xfrm>
            <a:off x="311657" y="797275"/>
            <a:ext cx="8575168" cy="5262979"/>
          </a:xfrm>
          <a:prstGeom prst="rect">
            <a:avLst/>
          </a:prstGeom>
          <a:noFill/>
        </p:spPr>
        <p:txBody>
          <a:bodyPr wrap="square" rtlCol="0">
            <a:spAutoFit/>
          </a:bodyPr>
          <a:lstStyle/>
          <a:p>
            <a:pPr>
              <a:buClr>
                <a:schemeClr val="accent6"/>
              </a:buClr>
            </a:pPr>
            <a:r>
              <a:rPr lang="en-US" sz="2400" dirty="0" smtClean="0">
                <a:solidFill>
                  <a:schemeClr val="tx1">
                    <a:lumMod val="75000"/>
                    <a:lumOff val="25000"/>
                  </a:schemeClr>
                </a:solidFill>
                <a:latin typeface="Bahnschrift Condensed" panose="020B0502040204020203" pitchFamily="34" charset="0"/>
                <a:cs typeface="Calibri" pitchFamily="34" charset="0"/>
              </a:rPr>
              <a:t>To assess:</a:t>
            </a:r>
          </a:p>
          <a:p>
            <a:pPr>
              <a:buClr>
                <a:schemeClr val="accent6"/>
              </a:buClr>
            </a:pPr>
            <a:endParaRPr lang="en-US" sz="2400" dirty="0" smtClean="0">
              <a:solidFill>
                <a:schemeClr val="tx1">
                  <a:lumMod val="75000"/>
                  <a:lumOff val="25000"/>
                </a:schemeClr>
              </a:solidFill>
              <a:latin typeface="Bahnschrift Condensed" panose="020B0502040204020203" pitchFamily="34" charset="0"/>
              <a:cs typeface="Calibri" pitchFamily="34" charset="0"/>
            </a:endParaRPr>
          </a:p>
          <a:p>
            <a:pPr marL="285750" indent="-285750">
              <a:buClr>
                <a:schemeClr val="accent6"/>
              </a:buClr>
              <a:buFont typeface="Wingdings" panose="05000000000000000000" pitchFamily="2" charset="2"/>
              <a:buChar char="§"/>
            </a:pPr>
            <a:r>
              <a:rPr lang="en-US" sz="2400" dirty="0" smtClean="0">
                <a:solidFill>
                  <a:schemeClr val="tx1">
                    <a:lumMod val="75000"/>
                    <a:lumOff val="25000"/>
                  </a:schemeClr>
                </a:solidFill>
                <a:latin typeface="Bahnschrift Condensed" panose="020B0502040204020203" pitchFamily="34" charset="0"/>
                <a:cs typeface="Calibri" pitchFamily="34" charset="0"/>
              </a:rPr>
              <a:t>the </a:t>
            </a:r>
            <a:r>
              <a:rPr lang="en-US" sz="2400" dirty="0">
                <a:solidFill>
                  <a:schemeClr val="tx1">
                    <a:lumMod val="75000"/>
                    <a:lumOff val="25000"/>
                  </a:schemeClr>
                </a:solidFill>
                <a:latin typeface="Bahnschrift Condensed" panose="020B0502040204020203" pitchFamily="34" charset="0"/>
                <a:cs typeface="Calibri" pitchFamily="34" charset="0"/>
              </a:rPr>
              <a:t>holding capacity of the </a:t>
            </a:r>
            <a:r>
              <a:rPr lang="en-US" sz="2400" dirty="0" smtClean="0">
                <a:solidFill>
                  <a:schemeClr val="tx1">
                    <a:lumMod val="75000"/>
                    <a:lumOff val="25000"/>
                  </a:schemeClr>
                </a:solidFill>
                <a:latin typeface="Bahnschrift Condensed" panose="020B0502040204020203" pitchFamily="34" charset="0"/>
                <a:cs typeface="Calibri" pitchFamily="34" charset="0"/>
              </a:rPr>
              <a:t>nails aiming to ensure that the in-situ original nails can withstand the design load anticipated by the numerical modelling;</a:t>
            </a:r>
          </a:p>
          <a:p>
            <a:pPr>
              <a:buClr>
                <a:schemeClr val="accent6"/>
              </a:buClr>
            </a:pPr>
            <a:endParaRPr lang="en-GB" sz="2400" dirty="0" smtClean="0">
              <a:solidFill>
                <a:schemeClr val="tx1">
                  <a:lumMod val="75000"/>
                  <a:lumOff val="25000"/>
                </a:schemeClr>
              </a:solidFill>
              <a:latin typeface="Bahnschrift Condensed" panose="020B0502040204020203" pitchFamily="34" charset="0"/>
            </a:endParaRPr>
          </a:p>
          <a:p>
            <a:pPr marL="285750" indent="-285750">
              <a:buClr>
                <a:schemeClr val="accent6"/>
              </a:buClr>
              <a:buFont typeface="Wingdings" panose="05000000000000000000" pitchFamily="2" charset="2"/>
              <a:buChar char="§"/>
            </a:pPr>
            <a:r>
              <a:rPr lang="en-US" sz="2400" dirty="0">
                <a:solidFill>
                  <a:schemeClr val="tx1">
                    <a:lumMod val="75000"/>
                    <a:lumOff val="25000"/>
                  </a:schemeClr>
                </a:solidFill>
                <a:latin typeface="Bahnschrift Condensed" panose="020B0502040204020203" pitchFamily="34" charset="0"/>
                <a:cs typeface="Calibri" pitchFamily="34" charset="0"/>
              </a:rPr>
              <a:t>t</a:t>
            </a:r>
            <a:r>
              <a:rPr lang="en-US" sz="2400" dirty="0" smtClean="0">
                <a:solidFill>
                  <a:schemeClr val="tx1">
                    <a:lumMod val="75000"/>
                    <a:lumOff val="25000"/>
                  </a:schemeClr>
                </a:solidFill>
                <a:latin typeface="Bahnschrift Condensed" panose="020B0502040204020203" pitchFamily="34" charset="0"/>
                <a:cs typeface="Calibri" pitchFamily="34" charset="0"/>
              </a:rPr>
              <a:t>he </a:t>
            </a:r>
            <a:r>
              <a:rPr lang="en-US" sz="2400" dirty="0">
                <a:solidFill>
                  <a:schemeClr val="tx1">
                    <a:lumMod val="75000"/>
                    <a:lumOff val="25000"/>
                  </a:schemeClr>
                </a:solidFill>
                <a:latin typeface="Bahnschrift Condensed" panose="020B0502040204020203" pitchFamily="34" charset="0"/>
                <a:cs typeface="Calibri" pitchFamily="34" charset="0"/>
              </a:rPr>
              <a:t>residual restraining load, if any, still exerted through the nail between the wooden support and </a:t>
            </a:r>
            <a:r>
              <a:rPr lang="en-US" sz="2400" dirty="0" smtClean="0">
                <a:solidFill>
                  <a:schemeClr val="tx1">
                    <a:lumMod val="75000"/>
                    <a:lumOff val="25000"/>
                  </a:schemeClr>
                </a:solidFill>
                <a:latin typeface="Bahnschrift Condensed" panose="020B0502040204020203" pitchFamily="34" charset="0"/>
                <a:cs typeface="Calibri" pitchFamily="34" charset="0"/>
              </a:rPr>
              <a:t>crossbeam;</a:t>
            </a:r>
          </a:p>
          <a:p>
            <a:pPr>
              <a:buClr>
                <a:schemeClr val="accent6"/>
              </a:buClr>
            </a:pPr>
            <a:endParaRPr lang="en-GB" sz="2400" dirty="0" smtClean="0">
              <a:solidFill>
                <a:schemeClr val="tx1">
                  <a:lumMod val="75000"/>
                  <a:lumOff val="25000"/>
                </a:schemeClr>
              </a:solidFill>
              <a:latin typeface="Bahnschrift Condensed" panose="020B0502040204020203" pitchFamily="34" charset="0"/>
            </a:endParaRPr>
          </a:p>
          <a:p>
            <a:pPr marL="285750" indent="-285750">
              <a:buClr>
                <a:schemeClr val="accent6"/>
              </a:buClr>
              <a:buFont typeface="Wingdings" panose="05000000000000000000" pitchFamily="2" charset="2"/>
              <a:buChar char="§"/>
            </a:pPr>
            <a:r>
              <a:rPr lang="en-US" sz="2400" dirty="0">
                <a:solidFill>
                  <a:schemeClr val="tx1">
                    <a:lumMod val="75000"/>
                    <a:lumOff val="25000"/>
                  </a:schemeClr>
                </a:solidFill>
                <a:latin typeface="Bahnschrift Condensed" panose="020B0502040204020203" pitchFamily="34" charset="0"/>
                <a:cs typeface="Calibri" pitchFamily="34" charset="0"/>
              </a:rPr>
              <a:t>t</a:t>
            </a:r>
            <a:r>
              <a:rPr lang="en-US" sz="2400" dirty="0" smtClean="0">
                <a:solidFill>
                  <a:schemeClr val="tx1">
                    <a:lumMod val="75000"/>
                    <a:lumOff val="25000"/>
                  </a:schemeClr>
                </a:solidFill>
                <a:latin typeface="Bahnschrift Condensed" panose="020B0502040204020203" pitchFamily="34" charset="0"/>
                <a:cs typeface="Calibri" pitchFamily="34" charset="0"/>
              </a:rPr>
              <a:t>he </a:t>
            </a:r>
            <a:r>
              <a:rPr lang="en-US" sz="2400" dirty="0">
                <a:solidFill>
                  <a:schemeClr val="tx1">
                    <a:lumMod val="75000"/>
                    <a:lumOff val="25000"/>
                  </a:schemeClr>
                </a:solidFill>
                <a:latin typeface="Bahnschrift Condensed" panose="020B0502040204020203" pitchFamily="34" charset="0"/>
                <a:cs typeface="Calibri" pitchFamily="34" charset="0"/>
              </a:rPr>
              <a:t>forces (if any, possibly caused by “friction”, “adhesion” or “encrustation”), that oppose the slippage of the nail shank with respect to the crossbar’s wood it </a:t>
            </a:r>
            <a:r>
              <a:rPr lang="en-US" sz="2400" dirty="0" smtClean="0">
                <a:solidFill>
                  <a:schemeClr val="tx1">
                    <a:lumMod val="75000"/>
                    <a:lumOff val="25000"/>
                  </a:schemeClr>
                </a:solidFill>
                <a:latin typeface="Bahnschrift Condensed" panose="020B0502040204020203" pitchFamily="34" charset="0"/>
                <a:cs typeface="Calibri" pitchFamily="34" charset="0"/>
              </a:rPr>
              <a:t>crosses;</a:t>
            </a:r>
          </a:p>
          <a:p>
            <a:pPr>
              <a:buClr>
                <a:schemeClr val="accent6"/>
              </a:buClr>
            </a:pPr>
            <a:endParaRPr lang="en-US" sz="2400" dirty="0" smtClean="0">
              <a:solidFill>
                <a:schemeClr val="tx1">
                  <a:lumMod val="75000"/>
                  <a:lumOff val="25000"/>
                </a:schemeClr>
              </a:solidFill>
              <a:latin typeface="Bahnschrift Condensed" panose="020B0502040204020203" pitchFamily="34" charset="0"/>
              <a:cs typeface="Calibri" pitchFamily="34" charset="0"/>
            </a:endParaRPr>
          </a:p>
          <a:p>
            <a:pPr marL="285750" indent="-285750">
              <a:buClr>
                <a:schemeClr val="accent6"/>
              </a:buClr>
              <a:buFont typeface="Wingdings" panose="05000000000000000000" pitchFamily="2" charset="2"/>
              <a:buChar char="§"/>
            </a:pPr>
            <a:r>
              <a:rPr lang="en-US" sz="2400" dirty="0" smtClean="0">
                <a:solidFill>
                  <a:schemeClr val="tx1">
                    <a:lumMod val="75000"/>
                    <a:lumOff val="25000"/>
                  </a:schemeClr>
                </a:solidFill>
                <a:latin typeface="Bahnschrift Condensed" panose="020B0502040204020203" pitchFamily="34" charset="0"/>
                <a:cs typeface="Calibri" pitchFamily="34" charset="0"/>
              </a:rPr>
              <a:t>the </a:t>
            </a:r>
            <a:r>
              <a:rPr lang="en-US" sz="2400" dirty="0">
                <a:solidFill>
                  <a:schemeClr val="tx1">
                    <a:lumMod val="75000"/>
                    <a:lumOff val="25000"/>
                  </a:schemeClr>
                </a:solidFill>
                <a:latin typeface="Bahnschrift Condensed" panose="020B0502040204020203" pitchFamily="34" charset="0"/>
                <a:cs typeface="Calibri" pitchFamily="34" charset="0"/>
              </a:rPr>
              <a:t>elastic </a:t>
            </a:r>
            <a:r>
              <a:rPr lang="en-US" sz="2400" dirty="0" err="1">
                <a:solidFill>
                  <a:schemeClr val="tx1">
                    <a:lumMod val="75000"/>
                    <a:lumOff val="25000"/>
                  </a:schemeClr>
                </a:solidFill>
                <a:latin typeface="Bahnschrift Condensed" panose="020B0502040204020203" pitchFamily="34" charset="0"/>
                <a:cs typeface="Calibri" pitchFamily="34" charset="0"/>
              </a:rPr>
              <a:t>behaviour</a:t>
            </a:r>
            <a:r>
              <a:rPr lang="en-US" sz="2400" dirty="0">
                <a:solidFill>
                  <a:schemeClr val="tx1">
                    <a:lumMod val="75000"/>
                    <a:lumOff val="25000"/>
                  </a:schemeClr>
                </a:solidFill>
                <a:latin typeface="Bahnschrift Condensed" panose="020B0502040204020203" pitchFamily="34" charset="0"/>
                <a:cs typeface="Calibri" pitchFamily="34" charset="0"/>
              </a:rPr>
              <a:t> of the wooden support in transverse bending, at the time of </a:t>
            </a:r>
            <a:r>
              <a:rPr lang="en-US" sz="2400" dirty="0" smtClean="0">
                <a:solidFill>
                  <a:schemeClr val="tx1">
                    <a:lumMod val="75000"/>
                    <a:lumOff val="25000"/>
                  </a:schemeClr>
                </a:solidFill>
                <a:latin typeface="Bahnschrift Condensed" panose="020B0502040204020203" pitchFamily="34" charset="0"/>
                <a:cs typeface="Calibri" pitchFamily="34" charset="0"/>
              </a:rPr>
              <a:t>testing.</a:t>
            </a:r>
            <a:endParaRPr lang="en-GB" sz="2400" dirty="0" smtClean="0">
              <a:solidFill>
                <a:schemeClr val="tx1">
                  <a:lumMod val="75000"/>
                  <a:lumOff val="25000"/>
                </a:schemeClr>
              </a:solidFill>
              <a:latin typeface="Bahnschrift Condensed" panose="020B050204020402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96571630"/>
      </p:ext>
    </p:extLst>
  </p:cSld>
  <p:clrMapOvr>
    <a:masterClrMapping/>
  </p:clrMapOvr>
  <p:transition spd="med" advTm="53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20811</TotalTime>
  <Words>753</Words>
  <Application>Microsoft Office PowerPoint</Application>
  <PresentationFormat>Presentazione su schermo (4:3)</PresentationFormat>
  <Paragraphs>88</Paragraphs>
  <Slides>18</Slides>
  <Notes>17</Notes>
  <HiddenSlides>0</HiddenSlides>
  <MMClips>18</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18</vt:i4>
      </vt:variant>
    </vt:vector>
  </HeadingPairs>
  <TitlesOfParts>
    <vt:vector size="24" baseType="lpstr">
      <vt:lpstr>Arial</vt:lpstr>
      <vt:lpstr>Bahnschrift Condensed</vt:lpstr>
      <vt:lpstr>Calibri</vt:lpstr>
      <vt:lpstr>Wingdings</vt:lpstr>
      <vt:lpstr>1_Tema di Office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Paola Mazzanti</dc:creator>
  <cp:lastModifiedBy>Paola Mazzanti</cp:lastModifiedBy>
  <cp:revision>183</cp:revision>
  <dcterms:created xsi:type="dcterms:W3CDTF">2015-05-14T09:11:53Z</dcterms:created>
  <dcterms:modified xsi:type="dcterms:W3CDTF">2020-09-30T10:08:24Z</dcterms:modified>
</cp:coreProperties>
</file>