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audio/mp4" Extension="m4a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inkml+xml" PartName="/ppt/ink/ink1.xml"/>
  <Override ContentType="application/inkml+xml" PartName="/ppt/ink/ink2.xml"/>
  <Override ContentType="application/inkml+xml" PartName="/ppt/ink/ink3.xml"/>
  <Override ContentType="application/inkml+xml" PartName="/ppt/ink/ink4.xml"/>
  <Override ContentType="application/inkml+xml" PartName="/ppt/ink/ink5.xml"/>
  <Override ContentType="application/inkml+xml" PartName="/ppt/ink/ink6.xml"/>
  <Override ContentType="application/inkml+xml" PartName="/ppt/ink/ink7.xml"/>
  <Override ContentType="application/inkml+xml" PartName="/ppt/ink/ink8.xml"/>
  <Override ContentType="application/inkml+xml" PartName="/ppt/ink/ink9.xml"/>
  <Override ContentType="application/inkml+xml" PartName="/ppt/ink/ink10.xml"/>
  <Override ContentType="application/inkml+xml" PartName="/ppt/ink/ink11.xml"/>
  <Override ContentType="application/inkml+xml" PartName="/ppt/ink/ink12.xml"/>
  <Override ContentType="application/inkml+xml" PartName="/ppt/ink/ink13.xml"/>
  <Override ContentType="application/inkml+xml" PartName="/ppt/ink/ink14.xml"/>
  <Override ContentType="application/inkml+xml" PartName="/ppt/ink/ink15.xml"/>
  <Override ContentType="application/inkml+xml" PartName="/ppt/ink/ink16.xml"/>
  <Override ContentType="application/inkml+xml" PartName="/ppt/ink/ink17.xml"/>
  <Override ContentType="application/inkml+xml" PartName="/ppt/ink/ink18.xml"/>
  <Override ContentType="application/inkml+xml" PartName="/ppt/ink/ink19.xml"/>
  <Override ContentType="application/inkml+xml" PartName="/ppt/ink/ink20.xml"/>
  <Override ContentType="application/inkml+xml" PartName="/ppt/ink/ink21.xml"/>
  <Override ContentType="application/inkml+xml" PartName="/ppt/ink/ink22.xml"/>
  <Override ContentType="application/inkml+xml" PartName="/ppt/ink/ink23.xml"/>
  <Override ContentType="application/inkml+xml" PartName="/ppt/ink/ink24.xml"/>
  <Override ContentType="application/inkml+xml" PartName="/ppt/ink/ink25.xml"/>
  <Override ContentType="application/inkml+xml" PartName="/ppt/ink/ink26.xml"/>
  <Override ContentType="application/inkml+xml" PartName="/ppt/ink/ink27.xml"/>
  <Override ContentType="application/inkml+xml" PartName="/ppt/ink/ink28.xml"/>
  <Override ContentType="application/inkml+xml" PartName="/ppt/ink/ink29.xml"/>
  <Override ContentType="application/inkml+xml" PartName="/ppt/ink/ink30.xml"/>
  <Override ContentType="application/inkml+xml" PartName="/ppt/ink/ink31.xml"/>
  <Override ContentType="application/inkml+xml" PartName="/ppt/ink/ink32.xml"/>
  <Override ContentType="application/inkml+xml" PartName="/ppt/ink/ink33.xml"/>
  <Override ContentType="application/inkml+xml" PartName="/ppt/ink/ink34.xml"/>
  <Override ContentType="application/inkml+xml" PartName="/ppt/ink/ink35.xml"/>
  <Override ContentType="application/inkml+xml" PartName="/ppt/ink/ink36.xml"/>
  <Override ContentType="application/inkml+xml" PartName="/ppt/ink/ink3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73"/>
    <p:restoredTop sz="94925"/>
  </p:normalViewPr>
  <p:slideViewPr>
    <p:cSldViewPr snapToGrid="0">
      <p:cViewPr varScale="1">
        <p:scale>
          <a:sx n="120" d="100"/>
          <a:sy n="120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Fatty</a:t>
            </a:r>
            <a:r>
              <a:rPr lang="it-IT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Acids </a:t>
            </a:r>
            <a:r>
              <a:rPr lang="it-IT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lang="it-IT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Foglio1!$B$17</c:f>
              <c:strCache>
                <c:ptCount val="1"/>
                <c:pt idx="0">
                  <c:v>% removed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Foglio1!$A$18:$A$25</c:f>
              <c:strCache>
                <c:ptCount val="8"/>
                <c:pt idx="0">
                  <c:v>NT</c:v>
                </c:pt>
                <c:pt idx="1">
                  <c:v>D5</c:v>
                </c:pt>
                <c:pt idx="2">
                  <c:v>0</c:v>
                </c:pt>
                <c:pt idx="3">
                  <c:v>0D</c:v>
                </c:pt>
                <c:pt idx="4">
                  <c:v>1</c:v>
                </c:pt>
                <c:pt idx="5">
                  <c:v>1D</c:v>
                </c:pt>
                <c:pt idx="6">
                  <c:v>2</c:v>
                </c:pt>
                <c:pt idx="7">
                  <c:v>2D</c:v>
                </c:pt>
              </c:strCache>
            </c:strRef>
          </c:cat>
          <c:val>
            <c:numRef>
              <c:f>Foglio1!$B$18:$B$25</c:f>
              <c:numCache>
                <c:formatCode>General</c:formatCode>
                <c:ptCount val="8"/>
                <c:pt idx="0">
                  <c:v>0</c:v>
                </c:pt>
                <c:pt idx="1">
                  <c:v>15.9</c:v>
                </c:pt>
                <c:pt idx="2">
                  <c:v>45.7</c:v>
                </c:pt>
                <c:pt idx="3">
                  <c:v>33.299999999999997</c:v>
                </c:pt>
                <c:pt idx="4">
                  <c:v>27.02</c:v>
                </c:pt>
                <c:pt idx="5">
                  <c:v>13.6</c:v>
                </c:pt>
                <c:pt idx="6">
                  <c:v>30.9</c:v>
                </c:pt>
                <c:pt idx="7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D-3F41-BD68-A836FA6952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1866288"/>
        <c:axId val="71829200"/>
      </c:barChart>
      <c:catAx>
        <c:axId val="7186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829200"/>
        <c:crosses val="autoZero"/>
        <c:auto val="1"/>
        <c:lblAlgn val="ctr"/>
        <c:lblOffset val="100"/>
        <c:noMultiLvlLbl val="0"/>
      </c:catAx>
      <c:valAx>
        <c:axId val="7182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186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10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24575,'1'-2'0,"0"0"0,-1 1 0,0 1 0,0-1 0,1 0 0,-1 0 0,0 0 0,0 0 0,0 0 0,0 0 0,0 0 0,0 0 0,0 0 0,0 1 0,0-1 0,0 0 0,0 0 0,-1 0 0,1 0 0,0 0 0,0 0 0,0 0 0,0 0 0,0 0 0,0 0 0,0 0 0,0 0 0,1 0 0,0 0 0,0 1 0,0-1 0,0 0 0,-1 1 0,1-1 0,-1 1 0,1-1 0,0 0 0,-1-1 0,0 2 0,0-1 0,1 0 0,-1 0 0,0-1 0,0 2 0,1-1 0,-1 0 0,0 0 0,0 0 0,1 0 0,-1 0 0,0 4 0,0-2 0,0 3 0,0-3 0,0 0 0,0 0 0,-1 0 0,1 0 0,0 0 0,0 0 0,-1 0 0,1 0 0,0 0 0,-1 0 0,1 0 0,-1-1 0,1 1 0,-2-2 0,1 0 0,0-1 0,0 1 0,1-1 0,-1-1 0,1 1 0,0 0 0,0 1 0,0 0 0,0 0 0,0 0 0,-1 0 0,1 3 0,0-1 0,-1 3 0,1-4 0,0 1 0,0 0 0,-1 0 0,1 0 0,0 0 0,0 0 0,0 0 0,0 0 0,0 0 0,0-1 0,0 1 0,0 1 0,0-1 0,0 1 0,0-1 0,0 1 0,0 0 0,1-1 0,-1 0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6:55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6:58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00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02.9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24575,'0'3'0,"0"0"0,0-2 0,0 0 0,0 0 0,0-1 0,0 1 0,0 0 0,0 0 0,0 0 0,0 0 0,0 0 0,-1 0 0,1 0 0,0 0 0,0 0 0,0 0 0,0 0 0,0 0 0,0 0 0,0-1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05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51 24575,'0'-2'0,"0"0"0,0 1 0,0 0 0,0 0 0,0 0 0,0 0 0,0-1 0,0 1 0,0 0 0,0-1 0,-1 1 0,1-1 0,0 1 0,0 0 0,0 0 0,0-1 0,0 1 0,0 0 0,0 0 0,0 0 0,0 0 0,0 0 0,0 0 0,0 0 0,-1 0 0,1 0 0,0 1 0,0-1 0,0 0 0,0 0 0,0-1 0,0 1 0,-1 0 0,1 0 0,0 0 0,0 0 0,0 0 0,0-1 0,1 1 0,-1 0 0,0-1 0,0 1 0,0 4 0,0-2 0,0 2 0,0-3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18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58 24575,'-1'-3'0,"0"-1"0,1 2 0,-1-1 0,1 1 0,0-1 0,0 1 0,0 1 0,-1 0 0,1 0 0,0 0 0,0-1 0,0 1 0,0 0 0,0 0 0,0 0 0,-1 1 0,1-2 0,0 2 0,0-1 0,0 0 0,0 0 0,0 0 0,0 0 0,0 0 0,0 0 0,0 0 0,0 0 0,0 0 0,0-1 0,0 1 0,1 0 0,-1-1 0,1 1 0,0-1 0,0 1 0,1-1 0,-1 0 0,0 1 0,1 0 0,-1 1 0,-1 0 0,1 2 0,0 1 0,0 1 0,0 1 0,0-1 0,-1-1 0,1 0 0,-1-2 0,0 1 0,1 0 0,-1 0 0,0 1 0,1-1 0,-1-1 0,0 1 0,0-1 0,0 1 0,0 0 0,1-1 0,-1 1 0,0-1 0,0 0 0,1 0 0,-1 0 0,2-1 0,-1 2 0,2-1 0,0 1 0,0-1 0,-1 0 0,0 0 0,-1-1 0,0 0 0,0 0 0,0 0 0,0 0 0,0 0 0,0 0 0,0 0 0,0 0 0,0 0 0,0 0 0,0 0 0,0 1 0,0-1 0,0 0 0,0 0 0,0 0 0,0 0 0,0 0 0,0 0 0,0 0 0,0 0 0,0 1 0,0-1 0,0 0 0,0 0 0,0 0 0,0 0 0,0 0 0,0 0 0,0 1 0,0-1 0,0 0 0,-1 1 0,1-1 0,0 0 0,0 1 0,0-1 0,0 0 0,0 0 0,0 0 0,0 0 0,0 0 0,0 0 0,0 0 0,0 0 0,-1 0 0,1 0 0,0 0 0,0 0 0,0 0 0,0 0 0,0 0 0,0 0 0,0 0 0,0 0 0,0 0 0,0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20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24575,'2'-2'0,"0"0"0,-1 0 0,1 1 0,-1 0 0,0 1 0,-1 0 0,1 1 0,0 0 0,0 2 0,-1-2 0,1 0 0,-1 0 0,0 0 0,1 0 0,-1 0 0,1-1 0,0 1 0,0 0 0,0-1 0,0 0 0,0 1 0,0-1 0,-4-2 0,1 1 0,-3-4 0,1 1 0,2 1 0,0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21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54 24575,'-1'-3'0,"1"0"0,0 2 0,-1-1 0,1 1 0,-1-1 0,1 0 0,0 1 0,-1-1 0,1 1 0,0 0 0,0 0 0,0 0 0,0 0 0,0 0 0,0 0 0,0 0 0,0 0 0,0 0 0,0-1 0,0 1 0,0 1 0,0-1 0,0 0 0,0 0 0,0-1 0,0 2 0,0-2 0,-1 1 0,1 0 0,0 0 0,0 0 0,-1 0 0,1 0 0,0 0 0,0 0 0,0 0 0,0 0 0,0 0 0,0 0 0,0 0 0,-1 0 0,1 0 0,0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24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24575,'0'2'0,"0"1"0,1-1 0,-1 0 0,0 0 0,1 1 0,-1-1 0,0 1 0,0-1 0,1 0 0,-1-1 0,0 1 0,0-1 0,0 1 0,0-1 0,0 0 0,0 1 0,0-2 0,0 2 0,0-2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27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24575,'1'2'0,"-1"0"0,0 0 0,0-1 0,0 0 0,1 1 0,-1-2 0,0 1 0,0 0 0,0 0 0,0 0 0,1 0 0,-1 1 0,0-1 0,0-1 0,0 2 0,0-2 0,0 1 0,0 0 0,0 0 0,0 0 0,0 0 0,0 0 0,0 0 0,0 0 0,0 0 0,0 1 0,0-1 0,0 0 0,0 0 0,0 0 0,0 0 0,1 0 0,-1 0 0,0 0 0,0 0 0,0 0 0,0 0 0,0 0 0,-1 0 0,1 0 0,0 0 0,0 0 0,0 0 0,0 0 0,0 0 0,0 0 0,0 0 0,0 0 0,0 0 0,0 0 0,0 0 0,0 0 0,0 0 0,0 0 0,0 0 0,0 0 0,0 0 0,0 1 0,0-1 0,0 2 0,0 0 0,-1 0 0,1 0 0,0-1 0,0 0 0,0-1 0,0 0 0,0 0 0,0 0 0,0 0 0,0 0 0,0-1 0,0 1 0,0 0 0,0 0 0,0 1 0,0-2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35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6 145 24575,'-2'-2'0,"1"1"0,0 1 0,1 0 0,0-1 0,-1 0 0,1-1 0,0 1 0,0 0 0,1 0 0,-1 0 0,0 0 0,0 0 0,0 1 0,1-2 0,-1 1 0,0 0 0,0 1 0,0-1 0,0 0 0,0 0 0,0 0 0,0 0 0,0 0 0,0 0 0,0 0 0,0 0 0,0 0 0,0 0 0,0 0 0,0 0 0,0 0 0,0 0 0,0 0 0,0 0 0,0 1 0,0-2 0,0 2 0,1-1 0,-1 0 0,0 0 0,-1 0 0,1 0 0,0 0 0,-1 0 0,1 0 0,-1 1 0,1-1 0,0 0 0,0 0 0,-1 0 0,1 0 0,0 0 0,0 0 0,0 0 0,0 0 0,0 0 0,0 0 0,0 0 0,0 0 0,0 0 0,0 0 0,0 0 0,0 0 0,0 1 0,0-2 0,0 1 0,1 0 0,-1 0 0,0 1 0,0-1 0,0 0 0,0 0 0,0 0 0,0 0 0,0 0 0,0-1 0,0 1 0,0 0 0,0 1 0,0-1 0,0 0 0,0 0 0,0 0 0,0 0 0,0 0 0,1 0 0,-1 0 0,0 0 0,0 0 0,0 0 0,0 0 0,0 0 0,0 0 0,1-1 0,-1 1 0,0 1 0,0-1 0,0 0 0,0 0 0,0 0 0,0 0 0,0 0 0,0 0 0,1 0 0,-1-1 0,0 1 0,0 0 0,0 0 0,1 0 0,-1 0 0,0 1 0,0-1 0,0 0 0,0 0 0,0 0 0,0 0 0,0 0 0,0 0 0,0 0 0,0 0 0,1 0 0,-1 0 0,0 0 0,0 0 0,0 1 0,0-2 0,0 2 0,0-2 0,0 2 0,0-1 0,1 0 0,-1 0 0,0 0 0,0 0 0,0 0 0,0 0 0,0-1 0,0 1 0,0 0 0,0 0 0,0-1 0,0 1 0,0 0 0,1 0 0,-1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28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24575,'0'3'0,"0"-1"0,0-2 0,0 1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2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22 248 24575,'0'-3'0,"1"-1"0,-1 1 0,0 0 0,1-1 0,-1 0 0,0-1 0,1-1 0,-1 1 0,0-1 0,0 0 0,0 0 0,-1 0 0,0 0 0,0 0 0,0 1 0,1 0 0,0 2 0,-1-1 0,1 0 0,-1 0 0,0 0 0,1 0 0,-1 0 0,0 0 0,1 0 0,-1 1 0,0 0 0,0-1 0,0 0 0,0-1 0,0 1 0,-1-1 0,1 1 0,-1 0 0,0 0 0,1 0 0,0 1 0,1 0 0,-1 1 0,1 1 0,0-1 0,0 1 0,0 0 0,0 0 0,0-1 0,0 1 0,0-2 0,0 1 0,0-1 0,0-1 0,0 1 0,0-2 0,0 1 0,0-1 0,0 1 0,1 0 0,-1 2 0,0-1 0,0 0 0,0 0 0,0 1 0,0 0 0,0 0 0,0 0 0,0 0 0,0 0 0,0 0 0,0 0 0,0 0 0,0 1 0,-1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2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25 166 24575,'0'-2'0,"0"-2"0,-1 2 0,1-1 0,0 0 0,-1 0 0,1-1 0,0 1 0,0-1 0,-1 0 0,1 0 0,-1 1 0,1 0 0,0 0 0,0 0 0,-1 1 0,1 0 0,0 0 0,0 0 0,0-1 0,0 1 0,0 0 0,0-1 0,-1 2 0,1-1 0,0 0 0,0 1 0,-1-1 0,1-1 0,0 1 0,0-1 0,-1 1 0,1-1 0,0 1 0,0 0 0,0-1 0,0 1 0,0 0 0,-1 0 0,1 0 0,0 0 0,0 0 0,-1 1 0,1-1 0,0 0 0,0-1 0,0 1 0,-1 0 0,1 0 0,0 0 0,-1 0 0,1 1 0,0-1 0,-1 1 0,1-1 0,0 1 0,-1 0 0,1-1 0,-1 1 0,1 0 0,-1 1 0,1-2 0,0 1 0,0 0 0,0 0 0,-1-1 0,1 1 0,0 0 0,-1 0 0,1 0 0,-1 0 0,1 0 0,0 0 0,0 0 0,-1 0 0,1 0 0,0 1 0,-1-1 0,1 0 0,0 0 0,0 1 0,-1-1 0,1 0 0,0 0 0,-1 0 0,1 0 0,0 1 0,0-1 0,-1 0 0,1 0 0,0 0 0,-1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2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24575,'0'-3'0,"0"-1"0,1 0 0,-1-2 0,1-1 0,0 0 0,0-1 0,0 0 0,0-1 0,0 1 0,0 0 0,0 1 0,0 3 0,0 1 0,0 1 0,-1 1 0,1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4:35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45 24575,'-4'-8'0,"0"1"0,4 6 0,0 0 0,-1 0 0,1 0 0,-1 1 0,1-2 0,0 2 0,0-1 0,-1 0 0,1 0 0,-1 0 0,1 0 0,-1-1 0,0 1 0,1 0 0,-1 0 0,1 0 0,0 0 0,-1 1 0,1-1 0,-1 0 0,1 0 0,-1 0 0,1 0 0,0 0 0,0 0 0,0-1 0,0 1 0,0 0 0,0 0 0,-1 3 0,1-1 0,-1 3 0,1-2 0,-1-1 0,1 0 0,0 0 0,0 1 0,0-1 0,0 0 0,0 0 0,0 0 0,0 0 0,0 0 0,0 0 0,0 0 0,0 0 0,0 0 0,0 0 0,0 0 0,0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4:40.9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24575,'2'0'0,"0"-1"0,-1 1 0,-1 0 0,2 0 0,-1 0 0,0 0 0,0 0 0,0 0 0,0 0 0,0 0 0,0 0 0,0 0 0,0 0 0,0 0 0,0 0 0,0 0 0,1 0 0,1 0 0,-1 0 0,0 0 0,0-1 0,0 1 0,0 0 0,0 0 0,-1 0 0,0 0 0,0-1 0,0 1 0,1 0 0,-1 0 0,1 0 0,1 0 0,0 0 0,-1 0 0,1 0 0,0 0 0,-1 0 0,0 0 0,0 0 0,-1-1 0,0 1 0,0 0 0,0 0 0,0 0 0,0 0 0,0 0 0,0 0 0,0 0 0,1 0 0,-1 0 0,0 0 0,0 0 0,0 0 0,0 0 0,0 0 0,0 0 0,0 0 0,0 0 0,0 0 0,0 0 0,0 0 0,1 0 0,-1 1 0,0-1 0,-1 0 0,1 0 0,0 0 0,0 0 0,0 0 0,0 0 0,0 0 0,0 0 0,0 0 0,1 0 0,-1 0 0,1 0 0,-1 0 0,0 0 0,0 0 0,0 1 0,0-1 0,0 0 0,0 0 0,0 0 0,0 0 0,0 0 0,0 0 0,1 0 0,-1 0 0,0 0 0,0 0 0,0 0 0,0 0 0,0 0 0,0 0 0,0 1 0,0-1 0,0 0 0,-1 0 0,1 0 0,0 0 0,1 0 0,-2 0 0,1 0 0,0 0 0,0 0 0,1 0 0,-1 0 0,0 0 0,0 0 0,-1 0 0,1 0 0,0 1 0,0-1 0,0 0 0,0 1 0,0-1 0,0 0 0,0 1 0,-1-1 0,1 0 0,0 0 0,0 1 0,0-1 0,0 0 0,0 0 0,0 0 0,0 0 0,0 1 0,0-1 0,0 0 0,0 0 0,-1 0 0,1 1 0,0-1 0,0 1 0,0 0 0,0-1 0,0 0 0,0 1 0,-1-1 0,2 1 0,-1 0 0,-1-1 0,1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4:44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24575,'2'0'0,"0"0"0,-1 0 0,-1 0 0,1 0 0,0 0 0,0 0 0,0 0 0,0 0 0,0 0 0,1 0 0,-1 0 0,1 0 0,0 0 0,0 0 0,1 0 0,-1 0 0,0 0 0,1 0 0,-1 0 0,0 0 0,0 0 0,-1 0 0,0 0 0,1 0 0,-1 0 0,0 0 0,1 0 0,-1 0 0,1 0 0,0 0 0,0 1 0,1-1 0,-1 0 0,0 0 0,0 0 0,0 1 0,0-1 0,-1 0 0,1 0 0,-1 0 0,0 0 0,0 0 0,1 0 0,-1 0 0,0 0 0,0 0 0,0 0 0,0 0 0,0 0 0,1 0 0,-1 0 0,1 0 0,-1 0 0,0 0 0,1 0 0,-1 0 0,0 0 0,1 0 0,-1 0 0,-1 0 0,2 0 0,-2 0 0,2 0 0,-1 0 0,-1 1 0,1-1 0,0 0 0,0 0 0,0 0 0,0 1 0,0-1 0,0 0 0,0 0 0,0 0 0,-5-1 0,4 0 0,-5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4:48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24575,'1'-3'0,"0"2"0,-1 0 0,0 0 0,0 0 0,0 0 0,0 0 0,-1 0 0,1 1 0,0-2 0,0 1 0,0 0 0,0 0 0,0 0 0,0 0 0,0 0 0,0 0 0,0 0 0,0 0 0,0 1 0,0-2 0,0 1 0,0 0 0,0 0 0,0 0 0,0-1 0,0 1 0,0 0 0,0 0 0,0 0 0,0-1 0,0 1 0,0 0 0,0 0 0,0 0 0,0 0 0,0 0 0,-1 0 0,1 0 0,0 0 0,0 0 0,0-1 0,-1 1 0,1 0 0,0 0 0,0 0 0,0 0 0,0 0 0,0 0 0,0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4:51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12 24575,'0'-4'0,"1"0"0,-1 2 0,0 1 0,1 0 0,1 1 0,0 0 0,0 0 0,1 0 0,-1 1 0,0-1 0,0 1 0,-1 0 0,0 0 0,1 0 0,-1 1 0,1 0 0,0-1 0,-1 1 0,1-1 0,-1 1 0,0-2 0,0 1 0,-1-1 0,1 1 0,0-1 0,0 1 0,0-1 0,0 0 0,-1 1 0,2-1 0,-2 0 0,1 1 0,0-1 0,0 0 0,0 0 0,0 0 0,1 1 0,-2-1 0,1 0 0,0 0 0,0 0 0,0 1 0,0-1 0,0 1 0,0-1 0,-1 1 0,1-1 0,0 1 0,0-1 0,0 0 0,0 1 0,-1-1 0,1 1 0,0-1 0,0 0 0,0 0 0,0 1 0,0-1 0,0 0 0,-1 0 0,1 1 0,0 0 0,0-1 0,-1 1 0,1 0 0,-1 0 0,1 0 0,-2 0 0,0-1 0,-2 0 0,-3-1 0,-1-2 0,0 1 0,0-1 0,1 2 0,1-1 0,1 1 0,1 1 0,1 0 0,-1-1 0,0 1 0,1 0 0,-1 0 0,1 1 0,-1-1 0,1 1 0,1 0 0,-1-1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4:57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 24575,'0'-3'0,"1"1"0,-1 2 0,0-1 0,0 0 0,0 0 0,0 0 0,0 0 0,0 0 0,0 0 0,0 0 0,1 0 0,0 1 0,0-1 0,-1 0 0,1 0 0,0 0 0,-1 1 0,1 0 0,0-1 0,0 1 0,0-1 0,0 1 0,0 0 0,0 0 0,0 0 0,0 0 0,0 0 0,0 0 0,0 0 0,-1 0 0,2 0 0,-1 0 0,0 0 0,-1 1 0,1 0 0,-1 0 0,0 0 0,0-1 0,1 1 0,-1 1 0,0-2 0,0 2 0,1-2 0,-1 1 0,1 0 0,-1 0 0,1 0 0,-1 0 0,1-1 0,0 1 0,0-1 0,-4-2 0,1 0 0,-5-1 0,5 2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5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 24575,'-2'0'0,"1"-1"0,0 1 0,1-1 0,0 1 0,0-1 0,-1 0 0,1 1 0,0-1 0,-1 0 0,1 1 0,0-1 0,0 0 0,0 0 0,0 1 0,-1-1 0,1 0 0,0 1 0,0-1 0,0 0 0,0 0 0,0 0 0,0 0 0,0 1 0,0-1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5:08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99 24575,'0'2'0,"0"0"0,0-1 0,0 0 0,0 0 0,0 0 0,0 0 0,0-4 0,0 2 0,0-3 0,0 3 0,0 0 0,-1-1 0,1 1 0,0-1 0,0 1 0,0 0 0,0 0 0,0-1 0,-1 1 0,1 0 0,-1-1 0,1 2 0,0-1 0,0 0 0,0 0 0,0 0 0,0 0 0,0 0 0,0 0 0,0 0 0,0 0 0,0 0 0,0 0 0,0 0 0,0 0 0,0 0 0,0 0 0,0 0 0,0 0 0,0 0 0,0 0 0,0-1 0,0 1 0,-1 0 0,1 0 0,0-1 0,0 1 0,0-1 0,1 0 0,-1 0 0,0 0 0,0 1 0,0 0 0,0-1 0,0 1 0,0 0 0,0 0 0,1 0 0,-1 0 0,0 0 0,0 0 0,0 0 0,0 1 0,0-2 0,0 1 0,0 0 0,0 0 0,0 0 0,0 0 0,0 0 0,0 0 0,0 0 0,0 0 0,0 0 0,0 0 0,0 0 0,0 0 0,0 0 0,0 0 0,0 0 0,0 0 0,0 1 0,0-1 0,0 0 0,0 0 0,0 0 0,0 0 0,0 0 0,0 0 0,0 0 0,0 0 0,0 0 0,0 0 0,-1 0 0,1 0 0,0 0 0,0 0 0,-1 0 0,1 0 0,-1 1 0,-1 0 0,0 0 0,1 1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5:00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65 24575,'-1'-3'0,"0"1"0,0 1 0,0 0 0,1 1 0,-1-1 0,1-1 0,-1 1 0,1-1 0,-1 1 0,1 0 0,0 1 0,0-1 0,0 0 0,0-1 0,-1 2 0,1-1 0,0 0 0,0 0 0,-1 0 0,1 0 0,-1 0 0,1 0 0,-1 0 0,1 0 0,0 0 0,0 0 0,-1 1 0,1-1 0,0 0 0,-1 0 0,1-1 0,0 1 0,0 0 0,0 0 0,0 0 0,0 0 0,0 0 0,0 0 0,-1 0 0,1 0 0,0 0 0,0 0 0,0 0 0,0 1 0,0-2 0,0 2 0,0-2 0,0 2 0,0-1 0,0 0 0,0 0 0,0 0 0,0 0 0,0 0 0,0 0 0,0 0 0,0 0 0,0 0 0,-1 0 0,1 0 0,0 1 0,-1-1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5:02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49 24575,'-2'-3'0,"1"2"0,0 0 0,1 0 0,-1 1 0,1-1 0,-1 0 0,1 0 0,0 0 0,-1 0 0,1 0 0,0 0 0,0 1 0,-1-1 0,0 0 0,1 0 0,-1 0 0,0 0 0,1 0 0,-1 0 0,0 0 0,1 0 0,0 0 0,-1 0 0,0 0 0,0 0 0,0 0 0,1 0 0,-1 0 0,1 0 0,-1 0 0,1-1 0,0 1 0,-1 0 0,1 0 0,0-1 0,-1 1 0,1-1 0,-1 0 0,0 0 0,1 1 0,0 0 0,0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5:1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24575,'-1'-2'0,"0"1"0,0 0 0,1 1 0,0-1 0,0 0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5:2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17 24575,'-1'-2'0,"0"1"0,0 0 0,1 0 0,-1 0 0,1 0 0,-1 0 0,1 0 0,-1 1 0,1-1 0,-1 0 0,1 1 0,0-1 0,-1 1 0,1-1 0,-1 0 0,1 1 0,-1 0 0,1-1 0,-1 1 0,1-1 0,-1 0 0,1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3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3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24 124 24575,'-2'-2'0,"1"-1"0,0 0 0,1 0 0,-1-2 0,1 0 0,-1 0 0,1-1 0,-1 1 0,1 0 0,-1-1 0,0 2 0,0-1 0,1 1 0,-1 1 0,1-1 0,-1 1 0,0-1 0,0 0 0,0 0 0,0 1 0,0 0 0,0 0 0,0-1 0,1 0 0,-1 0 0,0 0 0,0 0 0,0 1 0,1 0 0,-1 1 0,1 0 0,0 1 0,0 1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3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26 136 24575,'-1'-2'0,"1"-1"0,-1 1 0,1-1 0,-1-1 0,0 0 0,0 0 0,0-1 0,0 0 0,0 1 0,0-1 0,0 0 0,1 0 0,-1-1 0,0 1 0,0 0 0,1 0 0,-1-1 0,1 1 0,0 0 0,-1 0 0,1 1 0,0-1 0,-1 1 0,0 0 0,1 1 0,-2 0 0,1 0 0,0-1 0,0 0 0,-1 1 0,2 0 0,-1 2 0,1-1 0,0 2 0,0 4 0,0 0 0,1 4 0,-1-3 0,0 1 0,0-1 0,1 0 0,0-1 0,-1 1 0,1-1 0,0 0 0,0 0 0,0-2 0,-1 1 0,1 0 0,0 1 0,1-1 0,-1 0 0,1 0 0,-1-1 0,0 1 0,1-1 0,-1 0 0,0-1 0,1 1 0,-1-2 0,0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5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92 24575,'-1'-1'0,"-1"-1"0,2 1 0,0 1 0,-1-1 0,1 1 0,0-1 0,-1 0 0,1 0 0,-1 0 0,1 1 0,0-1 0,0 0 0,0 0 0,-1 1 0,1-1 0,0 0 0,0 0 0,0 0 0,0 1 0,0-1 0,0 0 0,0 0 0,0 0 0,0-1 0,0 1 0,0 0 0,0 0 0,0 0 0,0 0 0,0 0 0,0 0 0,0-1 0,0 1 0,0 0 0,0 0 0,0 0 0,0 0 0,0 0 0,0 1 0,0-1 0,0 0 0,0 1 0,0-1 0,0 0 0,0 1 0,0-1 0,0 0 0,0 0 0,0 0 0,0 0 0,0 1 0,0-1 0,0 0 0,0 0 0,0 0 0,0 0 0,0 1 0,0-1 0,0 0 0,0 0 0,0-1 0,0 1 0,0 0 0,0 0 0,0 0 0,1 0 0,-1 0 0,0 0 0,0 0 0,0 0 0,0 1 0,0-1 0,0 0 0,0 0 0,0 1 0,0-1 0,0 0 0,0 0 0,0 0 0,0 0 0,0 0 0,0 0 0,0 0 0,0 0 0,0 0 0,-1 0 0,1 1 0,0-1 0,0 0 0,0 0 0,0 1 0,0-1 0,0 0 0,0 0 0,0 0 0,1 1 0,-1-1 0,0 0 0,0 0 0,0 1 0,0-1 0,0 0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7:5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45 24575,'0'-2'0,"1"0"0,-1 0 0,0 1 0,0-1 0,0 1 0,0 0 0,0 0 0,0-1 0,-1 1 0,1-1 0,-1 1 0,0 0 0,0-1 0,0 1 0,1-1 0,-1 1 0,1 0 0,-1 1 0,1-1 0,0 1 0,0-1 0,0 0 0,0-1 0,0 1 0,0 0 0,-1 0 0,1 0 0,0 0 0,0 0 0,0 1 0,0-1 0,0 0 0,0 1 0,1-1 0,-1 0 0,0 0 0,1 1 0,-1-1 0,1 1 0,-1-1 0,0 1 0,1 2 0,-1-1 0,0 2 0,0-2 0,0 1 0,0-1 0,0 0 0,0 1 0,0-1 0,0-1 0,0 1 0,0 0 0,0-1 0,0 1 0,0 0 0,0 0 0,0-1 0,0 1 0,0 0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0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37 209 24575,'0'-3'0,"0"-1"0,0 1 0,0-1 0,0-1 0,0 1 0,0 0 0,0 0 0,0 0 0,0 0 0,0 1 0,0-1 0,0 1 0,0 0 0,0 0 0,0 0 0,0 0 0,0-1 0,0 0 0,0-1 0,0 0 0,0 0 0,-1 0 0,1 1 0,0 1 0,0-1 0,0 1 0,0 0 0,0 0 0,0 0 0,0 1 0,0-1 0,0 1 0,0 0 0,0 0 0,0 1 0,0 0 0,0 5 0,0-1 0,1 4 0,-1-3 0,0-1 0,1 0 0,-1 0 0,1-1 0,-1 0 0,0 0 0,0 0 0,0 0 0,1 0 0,-1 1 0,0-1 0,1 1 0,-1-1 0,0 0 0,0 0 0,1-1 0,-1 1 0,1-1 0,0 1 0,0 0 0,0 1 0,1-1 0,0 1 0,-1-1 0,1 0 0,0 0 0,0 0 0,0 1 0,0-1 0,-1-1 0,0 0 0,-1 0 0,1 0 0,0 0 0,-1 0 0,1 0 0,0 0 0,-1 0 0,1 0 0,0 0 0,-1 0 0,1 0 0,0 0 0,-1-1 0,0 1 0,1 0 0,0 0 0,-1 1 0,1-1 0,-1 0 0,0 1 0,0-1 0,1 0 0,-1 0 0,0 0 0,1 1 0,-1-1 0,0 0 0,0 0 0,0 1 0,0-1 0,1 1 0,-1 0 0,0 0 0,0-1 0,0 1 0,1-1 0,-1-1 0,-1-1 0,-1-1 0,0-2 0,1 0 0,-1-1 0,-1-1 0,1 1 0,0-1 0,-1 0 0,2 1 0,-1 1 0,1-1 0,-1 1 0,0-1 0,-1 1 0,0-1 0,0 0 0,0 0 0,0 1 0,0 0 0,1 0 0,-1 0 0,0 1 0,1 0 0,-1-1 0,1 1 0,0 0 0,0-1 0,0 1 0,0 0 0,1-1 0,-1 2 0,1 0 0,0 0 0,1 0 0,-1 0 0,1 0 0,-1 1 0,1-1 0,0 1 0,0-1 0,0 1 0,0-1 0,0 1 0,0-1 0,0 1 0,0 0 0,0 0 0,0 0 0,-1 0 0,1-1 0,0 1 0,0 0 0,0-1 0,0 1 0,-1-1 0,1 0 0,0 1 0,0 0 0,0 0 0,0 0 0,-1 0 0,1-1 0,0 1 0,0 0 0,0 0 0,0 0 0,0 0 0,0 0 0,0 0 0,0 0 0,0 0 0,0-1 0,0 1 0,0 0 0,0 0 0,0 0 0,0 0 0,0 0 0,0-1 0,0 1 0,0 0 0,0-1 0,0 1 0,0 0 0,0 0 0,0 0 0,0 0 0,0 1 0,0-1 0,0 0 0,0 0 0,0-1 0,0 2 0,1-1 0,-1 0 0,0 0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1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28 167 24575,'-1'-3'0,"1"1"0,-1 0 0,0 0 0,1 0 0,0-1 0,-1 1 0,1 0 0,-1 0 0,0 0 0,1 0 0,-1 1 0,1-1 0,0 1 0,0 0 0,0 0 0,-1 0 0,1 0 0,-1 0 0,1 0 0,0 0 0,0 0 0,-1 0 0,1-1 0,-1 1 0,0-1 0,1 1 0,-1 0 0,1 0 0,-1-1 0,1 1 0,-1-1 0,1 1 0,-1 0 0,0-1 0,1 1 0,-1 0 0,1-1 0,-1 1 0,1 0 0,-1 0 0,1 0 0,-1 0 0,1 1 0,0-1 0,-1 0 0,1 0 0,0 1 0,0-1 0,-1 0 0,1 0 0,0 0 0,0-1 0,0 1 0,-1-1 0,1 0 0,0 1 0,0 0 0,0-1 0,0 1 0,0 0 0,0-1 0,0 1 0,0-1 0,0 0 0,0 1 0,0-1 0,0 0 0,0 0 0,0 1 0,0-1 0,0 1 0,0-1 0,0 1 0,0-1 0,0 1 0,0-1 0,-1 0 0,1 1 0,0 0 0,0 0 0,0 0 0,0 0 0,0 0 0,0 0 0,0 0 0,0 0 0,0 0 0,0-1 0,0 1 0,0 0 0,0 1 0,0-1 0,0 0 0,0 0 0,-1 0 0,1 0 0,0 0 0,0 0 0,0 0 0,-1 0 0,1 0 0,0 0 0,0-1 0,0 1 0,0 0 0,0 1 0,0-1 0,0 0 0,0 0 0,0 0 0,0 0 0,0 0 0,-1 0 0,1 0 0,0 0 0,0 0 0,0 0 0,0 0 0,0 0 0,0 0 0,0 0 0,0 0 0,0 0 0,0 0 0,0 0 0,0 0 0,0 0 0,0 0 0,0 0 0,0 1 0,0-1 0,0 0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28:1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24575,'0'-2'0,"0"0"0,0 1 0,0 0 0,0 0 0,0 0 0,0 0 0,0 0 0,0-1 0,1 1 0,-1 0 0,0-1 0,0 0 0,0 0 0,0 0 0,0 0 0,0 0 0,1 0 0,-1 0 0,0 1 0,0-1 0,0 0 0,0 0 0,0 0 0,1 0 0,-1 0 0,0 0 0,0 0 0,0 0 0,0 0 0,1-1 0,-1 1 0,0 0 0,0-1 0,0 1 0,0-1 0,0 0 0,1 0 0,-1 0 0,1 0 0,-1-1 0,1 1 0,0-1 0,-1 0 0,1 0 0,-1 0 0,1 1 0,0 0 0,-1 0 0,1-1 0,-1 1 0,1 0 0,-1 0 0,1-1 0,-1-1 0,1 1 0,-1 2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5T10:16:53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9AFEA-EC19-2342-80E8-27C6B8C7918E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AF1C4-25CD-E342-95D8-9B008C889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78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10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hangingPunct="0">
              <a:lnSpc>
                <a:spcPts val="1200"/>
              </a:lnSpc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5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27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hangingPunct="0">
              <a:lnSpc>
                <a:spcPts val="1200"/>
              </a:lnSpc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09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1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37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82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AF1C4-25CD-E342-95D8-9B008C889B1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34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ECE89-5E60-15BB-6BD9-BAC91EE35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29D243-D596-3A1A-B5E4-2AA09D894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35EEA7-1A35-6B20-ADB6-F6EDB984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629710-AA4C-13AE-7645-8C0320D4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AFE93D-F334-38FC-4850-55ADD4A6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95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B2D31-4214-3103-5023-CCFD8C2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162A8A-F14B-727B-68CD-092C205B7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CE55B8-149D-EBA0-C0AA-9DEC4849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44227-66D8-66CB-A1A0-8E2E7034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D09AD7-5818-662E-2DED-687A75D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45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33ABB5-8FEC-FC41-6783-315D4332C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2982AD0-D1E0-1365-BAA3-27FF4512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023484-989C-DC72-D494-1AA6E31F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DBDB9-16BE-B8B1-0DD9-7D643270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19FBAF-C2D0-E05D-32C8-3313CE55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7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73AA8-8255-EB98-6F33-1620F77D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28264E-FDF1-2B1F-A285-B556C302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8BC69D-E5BC-15C4-D676-C2387E46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440F35-DB6F-7054-B16D-3BC5CEA1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30F83C-CAF2-9E29-D4A9-E89D99D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68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C2D99-BDD3-29B5-AC12-4DD88CEA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D0069F-665D-C064-D827-4F50357B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F728AC-59B1-5517-9552-FED333AA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5DBC83-E598-3F5D-99B7-64C5F79E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44CFDE-6DED-D95B-BA8C-696DBFCB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0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13605-D21C-1C03-F814-7416FF0B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3323E-62BC-4311-F7F6-F6E937624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5F1642-5EF2-F4AF-0488-740C7CABB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7F3BC2-6936-60A5-D9A1-76974981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487D92-AF05-AE8B-3D23-8655958E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8658BF-F282-A951-3621-7E04DC3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55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F7C95-78B4-6D1D-C4D9-29183EDB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3EC584-5DAE-B62B-7CA1-5E89551DF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247D00-F0DF-1CBB-9541-5F6226ED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82E03C-9EDE-941F-0426-CF15CAA6F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B8CC54-674B-3D2F-2540-1897CFA87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B68CE03-D0F8-A60B-2792-B24B995C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517817-07A0-24FC-D681-9BAE37CB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6A58F37-151F-C22C-9C31-677772FA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52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ED54A1-E18B-B977-828F-9740119D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B37BFC-682A-3226-CDDA-86BB36B5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0F641B-429C-BB50-84AB-8752DC7F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F6FC4F-495B-2E39-2306-588D63B8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40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B00560B-AB8A-2EA5-3889-67EC5A99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6D32FE-BC12-D793-136A-8AEFCDFE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88A29F-11FC-F560-7AE2-935C862C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93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1BC4F0-9F32-C82A-DC60-457AD0B1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C38785-409A-9D9E-2385-7D2282A5D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B8EB68-5EA0-62FD-2D48-F0F8EDCF3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019F9F-E975-7440-A5F1-EEE1A9D2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2C7412-3281-503D-97B1-8BDF40EC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1A2995-C7E2-739F-5E5A-61266262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9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A93CE-04CF-1AD1-CEE4-A8C71F25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0200289-6CF1-B879-6DF2-D4B81F5F0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7AB7A8-8B11-2361-33C2-241FDA920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35E61A-33AA-58E7-9852-40281C70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52495F-B5D6-6237-2C84-6D7E178A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C039FF-BAEB-2474-79D2-2A86D22B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56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D8CD70-E19B-05EE-F1F9-4346EC1D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D2D797-59A0-2432-D293-EC7C8F21C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1CC1E9-5738-51C6-4EB5-31D0247AE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954C1-D474-C644-AC08-2590D2A7218F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1D7D7B-5F8F-9834-A2E5-A6E554E8A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D1C29-02F5-BDBD-B51B-306D6CB8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BB866-F5C3-8049-9B9A-91CB7DD684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2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11" Type="http://schemas.openxmlformats.org/officeDocument/2006/relationships/image" Target="../media/image7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21" Type="http://schemas.openxmlformats.org/officeDocument/2006/relationships/customXml" Target="../ink/ink8.xml"/><Relationship Id="rId42" Type="http://schemas.openxmlformats.org/officeDocument/2006/relationships/customXml" Target="../ink/ink20.xml"/><Relationship Id="rId47" Type="http://schemas.openxmlformats.org/officeDocument/2006/relationships/customXml" Target="../ink/ink23.xml"/><Relationship Id="rId63" Type="http://schemas.openxmlformats.org/officeDocument/2006/relationships/image" Target="../media/image39.png"/><Relationship Id="rId68" Type="http://schemas.openxmlformats.org/officeDocument/2006/relationships/customXml" Target="../ink/ink33.xml"/><Relationship Id="rId2" Type="http://schemas.openxmlformats.org/officeDocument/2006/relationships/audio" Target="../media/media4.m4a"/><Relationship Id="rId16" Type="http://schemas.openxmlformats.org/officeDocument/2006/relationships/image" Target="../media/image17.png"/><Relationship Id="rId29" Type="http://schemas.openxmlformats.org/officeDocument/2006/relationships/image" Target="../media/image22.png"/><Relationship Id="rId11" Type="http://schemas.openxmlformats.org/officeDocument/2006/relationships/customXml" Target="../ink/ink3.xml"/><Relationship Id="rId24" Type="http://schemas.openxmlformats.org/officeDocument/2006/relationships/image" Target="../media/image21.png"/><Relationship Id="rId32" Type="http://schemas.openxmlformats.org/officeDocument/2006/relationships/customXml" Target="../ink/ink15.xml"/><Relationship Id="rId37" Type="http://schemas.openxmlformats.org/officeDocument/2006/relationships/image" Target="../media/image26.png"/><Relationship Id="rId40" Type="http://schemas.openxmlformats.org/officeDocument/2006/relationships/customXml" Target="../ink/ink19.xml"/><Relationship Id="rId45" Type="http://schemas.openxmlformats.org/officeDocument/2006/relationships/customXml" Target="../ink/ink22.xml"/><Relationship Id="rId53" Type="http://schemas.openxmlformats.org/officeDocument/2006/relationships/image" Target="../media/image34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7.xml"/><Relationship Id="rId5" Type="http://schemas.openxmlformats.org/officeDocument/2006/relationships/image" Target="../media/image12.jpeg"/><Relationship Id="rId61" Type="http://schemas.openxmlformats.org/officeDocument/2006/relationships/image" Target="../media/image38.png"/><Relationship Id="rId19" Type="http://schemas.openxmlformats.org/officeDocument/2006/relationships/customXml" Target="../ink/ink7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2.xml"/><Relationship Id="rId30" Type="http://schemas.openxmlformats.org/officeDocument/2006/relationships/customXml" Target="../ink/ink14.xml"/><Relationship Id="rId35" Type="http://schemas.openxmlformats.org/officeDocument/2006/relationships/image" Target="../media/image25.png"/><Relationship Id="rId43" Type="http://schemas.openxmlformats.org/officeDocument/2006/relationships/customXml" Target="../ink/ink21.xml"/><Relationship Id="rId48" Type="http://schemas.openxmlformats.org/officeDocument/2006/relationships/image" Target="../media/image31.png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42.png"/><Relationship Id="rId8" Type="http://schemas.openxmlformats.org/officeDocument/2006/relationships/image" Target="../media/image13.png"/><Relationship Id="rId51" Type="http://schemas.openxmlformats.org/officeDocument/2006/relationships/image" Target="../media/image33.png"/><Relationship Id="rId72" Type="http://schemas.openxmlformats.org/officeDocument/2006/relationships/customXml" Target="../ink/ink36.xml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15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image" Target="../media/image24.png"/><Relationship Id="rId38" Type="http://schemas.openxmlformats.org/officeDocument/2006/relationships/customXml" Target="../ink/ink18.xml"/><Relationship Id="rId46" Type="http://schemas.openxmlformats.org/officeDocument/2006/relationships/image" Target="../media/image30.png"/><Relationship Id="rId59" Type="http://schemas.openxmlformats.org/officeDocument/2006/relationships/image" Target="../media/image37.png"/><Relationship Id="rId67" Type="http://schemas.openxmlformats.org/officeDocument/2006/relationships/image" Target="../media/image41.png"/><Relationship Id="rId20" Type="http://schemas.openxmlformats.org/officeDocument/2006/relationships/image" Target="../media/image19.png"/><Relationship Id="rId41" Type="http://schemas.openxmlformats.org/officeDocument/2006/relationships/image" Target="../media/image28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4.png"/><Relationship Id="rId1" Type="http://schemas.microsoft.com/office/2007/relationships/media" Target="../media/media4.m4a"/><Relationship Id="rId6" Type="http://schemas.openxmlformats.org/officeDocument/2006/relationships/image" Target="../media/image13.emf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14.emf"/><Relationship Id="rId57" Type="http://schemas.openxmlformats.org/officeDocument/2006/relationships/image" Target="../media/image36.png"/><Relationship Id="rId10" Type="http://schemas.openxmlformats.org/officeDocument/2006/relationships/image" Target="../media/image14.png"/><Relationship Id="rId31" Type="http://schemas.openxmlformats.org/officeDocument/2006/relationships/image" Target="../media/image23.png"/><Relationship Id="rId44" Type="http://schemas.openxmlformats.org/officeDocument/2006/relationships/image" Target="../media/image29.png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40.png"/><Relationship Id="rId73" Type="http://schemas.openxmlformats.org/officeDocument/2006/relationships/image" Target="../media/image43.png"/><Relationship Id="rId4" Type="http://schemas.openxmlformats.org/officeDocument/2006/relationships/notesSlide" Target="../notesSlides/notesSlide4.xml"/><Relationship Id="rId9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8.png"/><Relationship Id="rId39" Type="http://schemas.openxmlformats.org/officeDocument/2006/relationships/image" Target="../media/image27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5.png"/><Relationship Id="rId76" Type="http://schemas.openxmlformats.org/officeDocument/2006/relationships/image" Target="../media/image8.png"/><Relationship Id="rId7" Type="http://schemas.openxmlformats.org/officeDocument/2006/relationships/customXml" Target="../ink/ink1.xml"/><Relationship Id="rId71" Type="http://schemas.openxmlformats.org/officeDocument/2006/relationships/customXml" Target="../ink/ink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chart" Target="../charts/chart1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158B1FC-7212-E0BB-F531-382EBFFEAD7B}"/>
              </a:ext>
            </a:extLst>
          </p:cNvPr>
          <p:cNvSpPr txBox="1"/>
          <p:nvPr/>
        </p:nvSpPr>
        <p:spPr>
          <a:xfrm>
            <a:off x="945673" y="1568379"/>
            <a:ext cx="103006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GC/MS investigations of varnish removal on oil paintings with gelled surfactant-free emulsions made from xanthan gum and benzyl alcohol </a:t>
            </a:r>
            <a:endParaRPr lang="it-IT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FE8413-0E15-FDD5-8C63-819B58E2D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84" y="5875182"/>
            <a:ext cx="2063292" cy="69672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993AFDF-AF80-FE4F-334A-DDC62666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55" y="343944"/>
            <a:ext cx="1788515" cy="6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0D6B70-CB3A-0FFE-FC29-B74C2312A7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86" y="298494"/>
            <a:ext cx="2732910" cy="686765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2ED1546-0C8B-ABCB-6244-C27395F6C0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09" y="366918"/>
            <a:ext cx="1902815" cy="572071"/>
          </a:xfrm>
          <a:prstGeom prst="rect">
            <a:avLst/>
          </a:prstGeom>
        </p:spPr>
      </p:pic>
      <p:pic>
        <p:nvPicPr>
          <p:cNvPr id="10" name="Picture 2" descr="Credit – Florence Heri-Tech">
            <a:extLst>
              <a:ext uri="{FF2B5EF4-FFF2-40B4-BE49-F238E27FC236}">
                <a16:creationId xmlns:a16="http://schemas.microsoft.com/office/drawing/2014/main" id="{08EF6527-FE68-7AD9-5AE3-49E701EF3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9" y="90410"/>
            <a:ext cx="1771650" cy="125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DF4C7AC7-68F1-4B28-51B1-32E96439128E}"/>
              </a:ext>
            </a:extLst>
          </p:cNvPr>
          <p:cNvGrpSpPr/>
          <p:nvPr/>
        </p:nvGrpSpPr>
        <p:grpSpPr>
          <a:xfrm>
            <a:off x="2411388" y="5927421"/>
            <a:ext cx="9269106" cy="654358"/>
            <a:chOff x="1026347" y="5994656"/>
            <a:chExt cx="9269106" cy="654358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4CB59993-A1C4-E032-8363-14AB4A40BDAE}"/>
                </a:ext>
              </a:extLst>
            </p:cNvPr>
            <p:cNvSpPr txBox="1"/>
            <p:nvPr/>
          </p:nvSpPr>
          <p:spPr>
            <a:xfrm>
              <a:off x="1425394" y="5994656"/>
              <a:ext cx="8870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Dott.ssa Marianna Potenza, 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Ph.D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Chemical Sciences</a:t>
              </a:r>
            </a:p>
            <a:p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marianna.potenza@unipr.it</a:t>
              </a:r>
              <a:endParaRPr 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Elemento grafico 12" descr="Busta contorno">
              <a:extLst>
                <a:ext uri="{FF2B5EF4-FFF2-40B4-BE49-F238E27FC236}">
                  <a16:creationId xmlns:a16="http://schemas.microsoft.com/office/drawing/2014/main" id="{0B06D70D-EE5B-F0FB-7578-81817C1FA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6347" y="6304928"/>
              <a:ext cx="344086" cy="344086"/>
            </a:xfrm>
            <a:prstGeom prst="rect">
              <a:avLst/>
            </a:prstGeom>
          </p:spPr>
        </p:pic>
      </p:grp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D2F6877-1319-C28A-BF2A-725166A56198}"/>
              </a:ext>
            </a:extLst>
          </p:cNvPr>
          <p:cNvCxnSpPr/>
          <p:nvPr/>
        </p:nvCxnSpPr>
        <p:spPr>
          <a:xfrm>
            <a:off x="0" y="5658971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FC17D5-62BF-1920-6190-34EAC4D2E3B1}"/>
              </a:ext>
            </a:extLst>
          </p:cNvPr>
          <p:cNvSpPr txBox="1"/>
          <p:nvPr/>
        </p:nvSpPr>
        <p:spPr>
          <a:xfrm>
            <a:off x="685647" y="3413757"/>
            <a:ext cx="11070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Marianna Potenza</a:t>
            </a:r>
            <a:r>
              <a:rPr lang="it-IT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1*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Silvia Germinario</a:t>
            </a:r>
            <a:r>
              <a:rPr lang="it-IT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Antonella Casoli</a:t>
            </a:r>
            <a:r>
              <a:rPr lang="it-IT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Laura Bergamonti</a:t>
            </a:r>
            <a:r>
              <a:rPr lang="it-IT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Stefano Volpin</a:t>
            </a:r>
            <a:r>
              <a:rPr lang="it-IT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Elisa Isella</a:t>
            </a:r>
            <a:r>
              <a:rPr lang="it-IT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Paolo Cremonesi</a:t>
            </a:r>
            <a:r>
              <a:rPr lang="it-IT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233193-6804-6832-2CA6-7353441DE3B3}"/>
              </a:ext>
            </a:extLst>
          </p:cNvPr>
          <p:cNvSpPr txBox="1"/>
          <p:nvPr/>
        </p:nvSpPr>
        <p:spPr>
          <a:xfrm>
            <a:off x="222398" y="4368368"/>
            <a:ext cx="10255180" cy="148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>
              <a:lnSpc>
                <a:spcPts val="1100"/>
              </a:lnSpc>
            </a:pP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Dept. Chemistry, Life Sciences and Environmental Sustainability, University of Parma, Parco Area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delle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Scienze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17/A, 43124 Parma, Italy</a:t>
            </a:r>
          </a:p>
          <a:p>
            <a:pPr hangingPunct="0">
              <a:lnSpc>
                <a:spcPts val="1100"/>
              </a:lnSpc>
            </a:pP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ts val="1100"/>
              </a:lnSpc>
            </a:pPr>
            <a:r>
              <a:rPr lang="it-IT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Gallerie dell’Accademia di Venezia, Scientific </a:t>
            </a:r>
            <a:r>
              <a:rPr lang="it-IT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Laboratory</a:t>
            </a: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Cannaregio 3553, 30131 Venezia, </a:t>
            </a:r>
            <a:r>
              <a:rPr lang="it-IT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Italy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ts val="1100"/>
              </a:lnSpc>
            </a:pP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ts val="1100"/>
              </a:lnSpc>
            </a:pP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Paintings conservator,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Breraut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Restauri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Srls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Loc.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Sossana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12, 22025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Lezzeno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Italy</a:t>
            </a:r>
          </a:p>
          <a:p>
            <a:pPr hangingPunct="0">
              <a:lnSpc>
                <a:spcPts val="1100"/>
              </a:lnSpc>
            </a:pP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lnSpc>
                <a:spcPts val="1100"/>
              </a:lnSpc>
              <a:spcAft>
                <a:spcPts val="1000"/>
              </a:spcAft>
            </a:pPr>
            <a:r>
              <a:rPr lang="en-US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Freelance Conservation Chemist, 26900 Lodi, Italy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25EC0311-6B21-DA9A-F32B-81E7F70F5F31}"/>
              </a:ext>
            </a:extLst>
          </p:cNvPr>
          <p:cNvCxnSpPr/>
          <p:nvPr/>
        </p:nvCxnSpPr>
        <p:spPr>
          <a:xfrm>
            <a:off x="0" y="1338163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Audio 31">
            <a:extLst>
              <a:ext uri="{FF2B5EF4-FFF2-40B4-BE49-F238E27FC236}">
                <a16:creationId xmlns:a16="http://schemas.microsoft.com/office/drawing/2014/main" id="{18C98EC7-F596-6A71-1A6D-91A17E4CCD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95"/>
    </mc:Choice>
    <mc:Fallback xmlns="">
      <p:transition spd="slow" advTm="32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9F2E6E-C267-7CB7-F91C-FC15236DC001}"/>
              </a:ext>
            </a:extLst>
          </p:cNvPr>
          <p:cNvSpPr txBox="1"/>
          <p:nvPr/>
        </p:nvSpPr>
        <p:spPr>
          <a:xfrm>
            <a:off x="5385030" y="2736323"/>
            <a:ext cx="392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urfactant-free oil-in-water emulsions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62BE1B-32E3-74B0-C7EF-FF8ACB1309B2}"/>
              </a:ext>
            </a:extLst>
          </p:cNvPr>
          <p:cNvSpPr txBox="1"/>
          <p:nvPr/>
        </p:nvSpPr>
        <p:spPr>
          <a:xfrm>
            <a:off x="329183" y="575736"/>
            <a:ext cx="338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Thickener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hydrophilic molecules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DCC127-FC4C-518B-9C14-B1EA29A31B08}"/>
              </a:ext>
            </a:extLst>
          </p:cNvPr>
          <p:cNvSpPr txBox="1"/>
          <p:nvPr/>
        </p:nvSpPr>
        <p:spPr>
          <a:xfrm>
            <a:off x="1160458" y="1157907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ddition of  hydrophobic portions</a:t>
            </a:r>
            <a:r>
              <a:rPr lang="it-I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50B556-928A-0599-AA94-DDE47CC32757}"/>
              </a:ext>
            </a:extLst>
          </p:cNvPr>
          <p:cNvSpPr txBox="1"/>
          <p:nvPr/>
        </p:nvSpPr>
        <p:spPr>
          <a:xfrm>
            <a:off x="329183" y="4274343"/>
            <a:ext cx="5510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surfactant</a:t>
            </a:r>
            <a:r>
              <a:rPr lang="it-I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use (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liquids diffuse under porous surfaces, non-volatile substances, residues, with potential interactions with paint media</a:t>
            </a:r>
            <a:r>
              <a:rPr lang="it-I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low-toxicity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volatility and high solvent power</a:t>
            </a:r>
            <a:r>
              <a:rPr lang="it-IT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A3848F-DC88-B1C5-04DC-FE42C9D2859E}"/>
              </a:ext>
            </a:extLst>
          </p:cNvPr>
          <p:cNvSpPr txBox="1"/>
          <p:nvPr/>
        </p:nvSpPr>
        <p:spPr>
          <a:xfrm>
            <a:off x="329183" y="3854995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Benzyl alcohol containing emulsions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58A494-669D-1D7D-2CFE-93E398687EC0}"/>
              </a:ext>
            </a:extLst>
          </p:cNvPr>
          <p:cNvSpPr txBox="1"/>
          <p:nvPr/>
        </p:nvSpPr>
        <p:spPr>
          <a:xfrm>
            <a:off x="5985114" y="3219506"/>
            <a:ext cx="601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emoval of varnishes and retouches and organic film-forming substances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938B6D-69B3-739D-56C6-F1734669B5E5}"/>
              </a:ext>
            </a:extLst>
          </p:cNvPr>
          <p:cNvSpPr txBox="1"/>
          <p:nvPr/>
        </p:nvSpPr>
        <p:spPr>
          <a:xfrm>
            <a:off x="7113065" y="4644311"/>
            <a:ext cx="449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use in the form of a free solvent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use to create oil-in-water emulsions and in this form its action is believed to be more controllable.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CA5C370-9E3E-5127-1D4E-9A18D39B3075}"/>
              </a:ext>
            </a:extLst>
          </p:cNvPr>
          <p:cNvSpPr txBox="1"/>
          <p:nvPr/>
        </p:nvSpPr>
        <p:spPr>
          <a:xfrm>
            <a:off x="7142424" y="5756814"/>
            <a:ext cx="374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hydrophobization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D5 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Immiscible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water</a:t>
            </a:r>
          </a:p>
        </p:txBody>
      </p:sp>
      <p:pic>
        <p:nvPicPr>
          <p:cNvPr id="35" name="Immagine 34" descr="Immagine che contiene oscurità, notte, luna&#10;&#10;Descrizione generata automaticamente">
            <a:extLst>
              <a:ext uri="{FF2B5EF4-FFF2-40B4-BE49-F238E27FC236}">
                <a16:creationId xmlns:a16="http://schemas.microsoft.com/office/drawing/2014/main" id="{3625DA41-66ED-A397-9A89-F302658A6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278" y="287118"/>
            <a:ext cx="4009539" cy="2476979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B67275B-90EE-6782-4614-7D8E2E8D1CE9}"/>
              </a:ext>
            </a:extLst>
          </p:cNvPr>
          <p:cNvSpPr txBox="1"/>
          <p:nvPr/>
        </p:nvSpPr>
        <p:spPr>
          <a:xfrm>
            <a:off x="2562579" y="1682954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olymeric emulsifiers: stabilize colloidal dispersions</a:t>
            </a: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two immiscible liquids</a:t>
            </a:r>
          </a:p>
        </p:txBody>
      </p:sp>
      <p:sp>
        <p:nvSpPr>
          <p:cNvPr id="9" name="Freccia circolare a sinistra 8">
            <a:extLst>
              <a:ext uri="{FF2B5EF4-FFF2-40B4-BE49-F238E27FC236}">
                <a16:creationId xmlns:a16="http://schemas.microsoft.com/office/drawing/2014/main" id="{BFF6C06F-6A38-D848-DAE9-368D3671E51B}"/>
              </a:ext>
            </a:extLst>
          </p:cNvPr>
          <p:cNvSpPr/>
          <p:nvPr/>
        </p:nvSpPr>
        <p:spPr>
          <a:xfrm rot="18689876">
            <a:off x="4092886" y="124348"/>
            <a:ext cx="397986" cy="1096648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a sinistra 9">
            <a:extLst>
              <a:ext uri="{FF2B5EF4-FFF2-40B4-BE49-F238E27FC236}">
                <a16:creationId xmlns:a16="http://schemas.microsoft.com/office/drawing/2014/main" id="{F099D028-A3E5-5583-EB08-E48C41874FF2}"/>
              </a:ext>
            </a:extLst>
          </p:cNvPr>
          <p:cNvSpPr/>
          <p:nvPr/>
        </p:nvSpPr>
        <p:spPr>
          <a:xfrm rot="7435457" flipV="1">
            <a:off x="1712787" y="1571355"/>
            <a:ext cx="397986" cy="100467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sinistra 10">
            <a:extLst>
              <a:ext uri="{FF2B5EF4-FFF2-40B4-BE49-F238E27FC236}">
                <a16:creationId xmlns:a16="http://schemas.microsoft.com/office/drawing/2014/main" id="{016DEBCA-F7E6-8486-438C-97E0DF4A3C88}"/>
              </a:ext>
            </a:extLst>
          </p:cNvPr>
          <p:cNvSpPr/>
          <p:nvPr/>
        </p:nvSpPr>
        <p:spPr>
          <a:xfrm rot="8121379" flipV="1">
            <a:off x="4833910" y="2435704"/>
            <a:ext cx="217536" cy="69357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FD279C4-1D5D-4CAC-899B-6B1638F5C4FA}"/>
              </a:ext>
            </a:extLst>
          </p:cNvPr>
          <p:cNvSpPr/>
          <p:nvPr/>
        </p:nvSpPr>
        <p:spPr>
          <a:xfrm>
            <a:off x="110019" y="3598212"/>
            <a:ext cx="5729949" cy="3153667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3FEC2975-D32D-7CF4-DB7C-33DE4698F9E6}"/>
              </a:ext>
            </a:extLst>
          </p:cNvPr>
          <p:cNvSpPr/>
          <p:nvPr/>
        </p:nvSpPr>
        <p:spPr>
          <a:xfrm>
            <a:off x="6096000" y="5057775"/>
            <a:ext cx="804863" cy="142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" name="Audio 60">
            <a:extLst>
              <a:ext uri="{FF2B5EF4-FFF2-40B4-BE49-F238E27FC236}">
                <a16:creationId xmlns:a16="http://schemas.microsoft.com/office/drawing/2014/main" id="{A6F793BE-614B-6216-E88A-8B7B4ADB2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25"/>
    </mc:Choice>
    <mc:Fallback xmlns="">
      <p:transition spd="slow" advTm="137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9305A4-D42C-0F42-0D42-B251076A9A89}"/>
              </a:ext>
            </a:extLst>
          </p:cNvPr>
          <p:cNvSpPr txBox="1"/>
          <p:nvPr/>
        </p:nvSpPr>
        <p:spPr>
          <a:xfrm>
            <a:off x="556822" y="456242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Surface characterization: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nfrared spectroscopy FT-IR and scanning electron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microscopy with Energy Dispersive System (SEM-EDS).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emoval capacity: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atty acid content was determined by Gas Chromatography coupled with  Mass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Spectrometry  (GC/MS)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measurements.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68FCA0-0F83-78B4-9763-BB50CE6D8AAE}"/>
              </a:ext>
            </a:extLst>
          </p:cNvPr>
          <p:cNvSpPr txBox="1"/>
          <p:nvPr/>
        </p:nvSpPr>
        <p:spPr>
          <a:xfrm>
            <a:off x="451556" y="440267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OF RESEARCH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1886C8-5144-9E00-E8D7-A225CC74CCD3}"/>
              </a:ext>
            </a:extLst>
          </p:cNvPr>
          <p:cNvSpPr txBox="1"/>
          <p:nvPr/>
        </p:nvSpPr>
        <p:spPr>
          <a:xfrm>
            <a:off x="548640" y="1406224"/>
            <a:ext cx="1018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verify the effectiveness of the temporary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hydrophobization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technique;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analytically verify the assumption that the action of benzyl alcohol is more controllable in emulsion form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787F8C-F25B-3EE5-8CE5-BE12682FE8DC}"/>
              </a:ext>
            </a:extLst>
          </p:cNvPr>
          <p:cNvSpPr txBox="1"/>
          <p:nvPr/>
        </p:nvSpPr>
        <p:spPr>
          <a:xfrm>
            <a:off x="950976" y="2707325"/>
            <a:ext cx="5693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elled o/w emulsions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3% xanthan gum hydrogels made from pH 7 phosphate and pH 8.5 pyrophosphate buffers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5% benzyl alcohol.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D5</a:t>
            </a:r>
          </a:p>
        </p:txBody>
      </p:sp>
      <p:pic>
        <p:nvPicPr>
          <p:cNvPr id="1026" name="Picture 2" descr="Gomma di xantano - Wikipedia">
            <a:extLst>
              <a:ext uri="{FF2B5EF4-FFF2-40B4-BE49-F238E27FC236}">
                <a16:creationId xmlns:a16="http://schemas.microsoft.com/office/drawing/2014/main" id="{116E1400-F2C7-B8CE-8787-AB36F4044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46" y="2480333"/>
            <a:ext cx="3450198" cy="28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nzyl alcohol - Wikipedia">
            <a:extLst>
              <a:ext uri="{FF2B5EF4-FFF2-40B4-BE49-F238E27FC236}">
                <a16:creationId xmlns:a16="http://schemas.microsoft.com/office/drawing/2014/main" id="{0C65D702-4219-612A-90D2-DE3AE6C0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16" y="5670419"/>
            <a:ext cx="12926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ù 5">
            <a:extLst>
              <a:ext uri="{FF2B5EF4-FFF2-40B4-BE49-F238E27FC236}">
                <a16:creationId xmlns:a16="http://schemas.microsoft.com/office/drawing/2014/main" id="{6886D907-3F61-33A3-E927-2DE97A1AF855}"/>
              </a:ext>
            </a:extLst>
          </p:cNvPr>
          <p:cNvSpPr/>
          <p:nvPr/>
        </p:nvSpPr>
        <p:spPr>
          <a:xfrm>
            <a:off x="10058580" y="4855363"/>
            <a:ext cx="316992" cy="316992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2AB7E7F-53FD-20D8-083B-96CE87769236}"/>
              </a:ext>
            </a:extLst>
          </p:cNvPr>
          <p:cNvSpPr/>
          <p:nvPr/>
        </p:nvSpPr>
        <p:spPr>
          <a:xfrm>
            <a:off x="7015163" y="2214563"/>
            <a:ext cx="4986337" cy="44862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0" name="Audio 59">
            <a:extLst>
              <a:ext uri="{FF2B5EF4-FFF2-40B4-BE49-F238E27FC236}">
                <a16:creationId xmlns:a16="http://schemas.microsoft.com/office/drawing/2014/main" id="{651F37C7-93C2-F2F5-ECFA-B6745CAAB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64"/>
    </mc:Choice>
    <mc:Fallback xmlns="">
      <p:transition spd="slow" advTm="127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DE1553-351A-33CA-C92B-56DA59F50FBB}"/>
              </a:ext>
            </a:extLst>
          </p:cNvPr>
          <p:cNvSpPr txBox="1"/>
          <p:nvPr/>
        </p:nvSpPr>
        <p:spPr>
          <a:xfrm>
            <a:off x="7334446" y="1003817"/>
            <a:ext cx="3272306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err="1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Varnish</a:t>
            </a:r>
            <a:r>
              <a:rPr dirty="0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removal</a:t>
            </a:r>
            <a:r>
              <a:rPr dirty="0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tests</a:t>
            </a:r>
            <a:endParaRPr dirty="0" lang="it-IT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EA12813-FC25-A7D7-9C1E-6A87252FA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14689"/>
              </p:ext>
            </p:extLst>
          </p:nvPr>
        </p:nvGraphicFramePr>
        <p:xfrm>
          <a:off x="6263522" y="3727468"/>
          <a:ext cx="5414154" cy="18542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138818">
                  <a:extLst>
                    <a:ext uri="{9D8B030D-6E8A-4147-A177-3AD203B41FA5}">
                      <a16:colId xmlns:a16="http://schemas.microsoft.com/office/drawing/2014/main" val="478878334"/>
                    </a:ext>
                  </a:extLst>
                </a:gridCol>
                <a:gridCol w="2547491">
                  <a:extLst>
                    <a:ext uri="{9D8B030D-6E8A-4147-A177-3AD203B41FA5}">
                      <a16:colId xmlns:a16="http://schemas.microsoft.com/office/drawing/2014/main" val="394875810"/>
                    </a:ext>
                  </a:extLst>
                </a:gridCol>
                <a:gridCol w="849164">
                  <a:extLst>
                    <a:ext uri="{9D8B030D-6E8A-4147-A177-3AD203B41FA5}">
                      <a16:colId xmlns:a16="http://schemas.microsoft.com/office/drawing/2014/main" val="349522630"/>
                    </a:ext>
                  </a:extLst>
                </a:gridCol>
                <a:gridCol w="878681">
                  <a:extLst>
                    <a:ext uri="{9D8B030D-6E8A-4147-A177-3AD203B41FA5}">
                      <a16:colId xmlns:a16="http://schemas.microsoft.com/office/drawing/2014/main" val="2970613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 lang="it-IT"/>
                        <a:t>Gelled</a:t>
                      </a:r>
                      <a:r>
                        <a:rPr dirty="0" lang="it-IT"/>
                        <a:t> </a:t>
                      </a:r>
                      <a:r>
                        <a:rPr dirty="0" err="1" lang="it-IT"/>
                        <a:t>Emulsion</a:t>
                      </a:r>
                      <a:endParaRPr dirty="0"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81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 lang="it-IT"/>
                        <a:t>Phosphate</a:t>
                      </a:r>
                      <a:r>
                        <a:rPr dirty="0" lang="it-IT"/>
                        <a:t> 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07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 lang="it-IT"/>
                        <a:t>Phosphate</a:t>
                      </a:r>
                      <a:r>
                        <a:rPr dirty="0" lang="it-IT"/>
                        <a:t> 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6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 lang="it-IT"/>
                        <a:t>Diphosphate</a:t>
                      </a:r>
                      <a:r>
                        <a:rPr dirty="0" lang="it-IT"/>
                        <a:t> 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6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err="1" lang="it-IT"/>
                        <a:t>Diphosphate</a:t>
                      </a:r>
                      <a:r>
                        <a:rPr dirty="0" lang="it-IT"/>
                        <a:t> 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831741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3888728-15DD-2B28-AD38-B5843C0A4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54152"/>
              </p:ext>
            </p:extLst>
          </p:nvPr>
        </p:nvGraphicFramePr>
        <p:xfrm>
          <a:off x="6263523" y="2021117"/>
          <a:ext cx="5414154" cy="111252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424471">
                  <a:extLst>
                    <a:ext uri="{9D8B030D-6E8A-4147-A177-3AD203B41FA5}">
                      <a16:colId xmlns:a16="http://schemas.microsoft.com/office/drawing/2014/main" val="1199454184"/>
                    </a:ext>
                  </a:extLst>
                </a:gridCol>
                <a:gridCol w="2184965">
                  <a:extLst>
                    <a:ext uri="{9D8B030D-6E8A-4147-A177-3AD203B41FA5}">
                      <a16:colId xmlns:a16="http://schemas.microsoft.com/office/drawing/2014/main" val="59665183"/>
                    </a:ext>
                  </a:extLst>
                </a:gridCol>
                <a:gridCol w="1804718">
                  <a:extLst>
                    <a:ext uri="{9D8B030D-6E8A-4147-A177-3AD203B41FA5}">
                      <a16:colId xmlns:a16="http://schemas.microsoft.com/office/drawing/2014/main" val="2338358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 lang="it-IT"/>
                        <a:t>Benzyl</a:t>
                      </a:r>
                      <a:r>
                        <a:rPr dirty="0" lang="it-IT"/>
                        <a:t>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D5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604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Liquid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0D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Liquid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it-IT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2789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82BCF6-D6D3-A4F9-320C-FF7E2CF04C78}"/>
              </a:ext>
            </a:extLst>
          </p:cNvPr>
          <p:cNvSpPr txBox="1"/>
          <p:nvPr/>
        </p:nvSpPr>
        <p:spPr>
          <a:xfrm>
            <a:off x="337792" y="1055406"/>
            <a:ext cx="5275637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err="1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Quantifying</a:t>
            </a:r>
            <a:r>
              <a:rPr dirty="0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 the </a:t>
            </a:r>
            <a:r>
              <a:rPr dirty="0" err="1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immiscibility</a:t>
            </a:r>
            <a:r>
              <a:rPr dirty="0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 of the </a:t>
            </a:r>
            <a:r>
              <a:rPr dirty="0" err="1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two</a:t>
            </a:r>
            <a:r>
              <a:rPr dirty="0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 organic </a:t>
            </a:r>
            <a:r>
              <a:rPr dirty="0" err="1" lang="it-IT" sz="2800">
                <a:latin charset="0" panose="02020603050405020304" pitchFamily="18" typeface="Times New Roman"/>
                <a:cs charset="0" panose="02020603050405020304" pitchFamily="18" typeface="Times New Roman"/>
              </a:rPr>
              <a:t>solvents</a:t>
            </a:r>
            <a:endParaRPr dirty="0" lang="it-IT" sz="28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ECEF62-6343-7CCA-A49B-FBED960A472C}"/>
              </a:ext>
            </a:extLst>
          </p:cNvPr>
          <p:cNvSpPr txBox="1"/>
          <p:nvPr/>
        </p:nvSpPr>
        <p:spPr>
          <a:xfrm>
            <a:off x="563185" y="5375747"/>
            <a:ext cx="4922351" cy="77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 lang="it-IT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D5 </a:t>
            </a:r>
            <a:r>
              <a:rPr dirty="0" err="1" lang="it-IT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phase</a:t>
            </a:r>
            <a:r>
              <a:rPr dirty="0" lang="it-IT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it-IT" sz="18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with 234.74 ppm of </a:t>
            </a:r>
            <a:r>
              <a:rPr dirty="0" err="1" lang="it-IT" sz="18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Benzyl</a:t>
            </a:r>
            <a:r>
              <a:rPr dirty="0" lang="it-IT" sz="18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Alcohol</a:t>
            </a:r>
            <a:endParaRPr dirty="0" lang="it-IT" sz="2400"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 err="1" lang="it-IT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Benzyl</a:t>
            </a:r>
            <a:r>
              <a:rPr dirty="0" lang="it-IT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err="1" lang="it-IT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phase</a:t>
            </a:r>
            <a:r>
              <a:rPr dirty="0" lang="it-IT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with </a:t>
            </a:r>
            <a:r>
              <a:rPr dirty="0" lang="it-IT" sz="18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40967.79 ppm </a:t>
            </a:r>
            <a:r>
              <a:rPr dirty="0" lang="it-IT"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of </a:t>
            </a:r>
            <a:r>
              <a:rPr dirty="0" lang="it-IT" sz="1800">
                <a:effectLst/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D5</a:t>
            </a:r>
            <a:endParaRPr dirty="0" lang="it-IT" sz="2400">
              <a:effectLst/>
              <a:latin charset="0" panose="02020603050405020304" pitchFamily="18" typeface="Times New Roman"/>
              <a:ea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Immagine che contiene interno, Bicchieri, Materiale trasparente, vetro&#10;&#10;Descrizione generata automaticamente" id="9" name="Immagine 8">
            <a:extLst>
              <a:ext uri="{FF2B5EF4-FFF2-40B4-BE49-F238E27FC236}">
                <a16:creationId xmlns:a16="http://schemas.microsoft.com/office/drawing/2014/main" id="{C4888F3F-3322-C23B-8FD2-483C3716A1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" l="3" r="223" t="25"/>
          <a:stretch/>
        </p:blipFill>
        <p:spPr>
          <a:xfrm>
            <a:off x="710078" y="2395165"/>
            <a:ext cx="1556443" cy="2701641"/>
          </a:xfrm>
          <a:prstGeom prst="rect">
            <a:avLst/>
          </a:prstGeom>
        </p:spPr>
      </p:pic>
      <p:sp>
        <p:nvSpPr>
          <p:cNvPr id="222" name="Rettangolo con angoli arrotondati 221">
            <a:extLst>
              <a:ext uri="{FF2B5EF4-FFF2-40B4-BE49-F238E27FC236}">
                <a16:creationId xmlns:a16="http://schemas.microsoft.com/office/drawing/2014/main" id="{8632FD8A-155A-6F12-4684-B8AF5A0B483B}"/>
              </a:ext>
            </a:extLst>
          </p:cNvPr>
          <p:cNvSpPr/>
          <p:nvPr/>
        </p:nvSpPr>
        <p:spPr>
          <a:xfrm>
            <a:off x="190722" y="831405"/>
            <a:ext cx="5611091" cy="558099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it-IT"/>
          </a:p>
        </p:txBody>
      </p:sp>
      <p:sp>
        <p:nvSpPr>
          <p:cNvPr id="217" name="CasellaDiTesto 216">
            <a:extLst>
              <a:ext uri="{FF2B5EF4-FFF2-40B4-BE49-F238E27FC236}">
                <a16:creationId xmlns:a16="http://schemas.microsoft.com/office/drawing/2014/main" id="{BFE82AF4-EDB9-B0A6-4C80-B7F348F362EC}"/>
              </a:ext>
            </a:extLst>
          </p:cNvPr>
          <p:cNvSpPr txBox="1"/>
          <p:nvPr/>
        </p:nvSpPr>
        <p:spPr>
          <a:xfrm>
            <a:off x="2830361" y="3330265"/>
            <a:ext cx="319318" cy="16927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it-IT" sz="500"/>
              <a:t>Time</a:t>
            </a:r>
          </a:p>
        </p:txBody>
      </p:sp>
      <p:grpSp>
        <p:nvGrpSpPr>
          <p:cNvPr id="350" name="Gruppo 349">
            <a:extLst>
              <a:ext uri="{FF2B5EF4-FFF2-40B4-BE49-F238E27FC236}">
                <a16:creationId xmlns:a16="http://schemas.microsoft.com/office/drawing/2014/main" id="{FB17226B-0822-42C6-901F-3AEC232A5AA7}"/>
              </a:ext>
            </a:extLst>
          </p:cNvPr>
          <p:cNvGrpSpPr/>
          <p:nvPr/>
        </p:nvGrpSpPr>
        <p:grpSpPr>
          <a:xfrm>
            <a:off x="2579228" y="3457927"/>
            <a:ext cx="2707534" cy="1285103"/>
            <a:chOff x="2745482" y="2654366"/>
            <a:chExt cx="2707534" cy="1285103"/>
          </a:xfrm>
        </p:grpSpPr>
        <p:grpSp>
          <p:nvGrpSpPr>
            <p:cNvPr id="214" name="Gruppo 213">
              <a:extLst>
                <a:ext uri="{FF2B5EF4-FFF2-40B4-BE49-F238E27FC236}">
                  <a16:creationId xmlns:a16="http://schemas.microsoft.com/office/drawing/2014/main" id="{200DB75E-4107-7C11-C5B1-57747903EF3A}"/>
                </a:ext>
              </a:extLst>
            </p:cNvPr>
            <p:cNvGrpSpPr/>
            <p:nvPr/>
          </p:nvGrpSpPr>
          <p:grpSpPr>
            <a:xfrm>
              <a:off x="2745482" y="2654366"/>
              <a:ext cx="2707534" cy="1216683"/>
              <a:chOff x="167642" y="1580486"/>
              <a:chExt cx="2707534" cy="1216683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A94F7897-82C6-8B4D-D6B5-95E0CF08B09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012"/>
              <a:stretch/>
            </p:blipFill>
            <p:spPr bwMode="auto">
              <a:xfrm>
                <a:off x="167642" y="1636664"/>
                <a:ext cx="2707534" cy="116050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62" name="Connettore 1 161">
                <a:extLst>
                  <a:ext uri="{FF2B5EF4-FFF2-40B4-BE49-F238E27FC236}">
                    <a16:creationId xmlns:a16="http://schemas.microsoft.com/office/drawing/2014/main" id="{67979989-CECE-B8E4-E329-72677669175F}"/>
                  </a:ext>
                </a:extLst>
              </p:cNvPr>
              <p:cNvCxnSpPr/>
              <p:nvPr/>
            </p:nvCxnSpPr>
            <p:spPr>
              <a:xfrm>
                <a:off x="564025" y="1789249"/>
                <a:ext cx="0" cy="8090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Connettore 1 164">
                <a:extLst>
                  <a:ext uri="{FF2B5EF4-FFF2-40B4-BE49-F238E27FC236}">
                    <a16:creationId xmlns:a16="http://schemas.microsoft.com/office/drawing/2014/main" id="{2D211AFA-DD7C-55E1-0B94-DFA792AF55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399" y="2590972"/>
                <a:ext cx="22420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ttore 1 206">
                <a:extLst>
                  <a:ext uri="{FF2B5EF4-FFF2-40B4-BE49-F238E27FC236}">
                    <a16:creationId xmlns:a16="http://schemas.microsoft.com/office/drawing/2014/main" id="{5A5A06F8-E369-1207-DBC4-0E8E46313A76}"/>
                  </a:ext>
                </a:extLst>
              </p:cNvPr>
              <p:cNvCxnSpPr/>
              <p:nvPr/>
            </p:nvCxnSpPr>
            <p:spPr>
              <a:xfrm>
                <a:off x="612775" y="1821766"/>
                <a:ext cx="0" cy="759267"/>
              </a:xfrm>
              <a:prstGeom prst="line">
                <a:avLst/>
              </a:prstGeom>
              <a:ln w="63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2" name="CasellaDiTesto 211">
                <a:extLst>
                  <a:ext uri="{FF2B5EF4-FFF2-40B4-BE49-F238E27FC236}">
                    <a16:creationId xmlns:a16="http://schemas.microsoft.com/office/drawing/2014/main" id="{CB110E2A-DCFC-BDB8-8691-BB60670EF3AD}"/>
                  </a:ext>
                </a:extLst>
              </p:cNvPr>
              <p:cNvSpPr txBox="1"/>
              <p:nvPr/>
            </p:nvSpPr>
            <p:spPr>
              <a:xfrm>
                <a:off x="167642" y="1580486"/>
                <a:ext cx="633499" cy="18466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dirty="0" err="1" lang="it-IT" sz="600"/>
                  <a:t>Abundance</a:t>
                </a:r>
                <a:endParaRPr dirty="0" lang="it-IT" sz="600"/>
              </a:p>
            </p:txBody>
          </p:sp>
        </p:grpSp>
        <p:sp>
          <p:nvSpPr>
            <p:cNvPr id="216" name="CasellaDiTesto 215">
              <a:extLst>
                <a:ext uri="{FF2B5EF4-FFF2-40B4-BE49-F238E27FC236}">
                  <a16:creationId xmlns:a16="http://schemas.microsoft.com/office/drawing/2014/main" id="{42A4499C-8FF2-3900-C502-3589254BA7BD}"/>
                </a:ext>
              </a:extLst>
            </p:cNvPr>
            <p:cNvSpPr txBox="1"/>
            <p:nvPr/>
          </p:nvSpPr>
          <p:spPr>
            <a:xfrm>
              <a:off x="3534144" y="2795072"/>
              <a:ext cx="152659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r>
                <a:rPr dirty="0" err="1" lang="it-IT" sz="1400"/>
                <a:t>Benzyl</a:t>
              </a:r>
              <a:r>
                <a:rPr dirty="0" lang="it-IT" sz="1400"/>
                <a:t> </a:t>
              </a:r>
              <a:r>
                <a:rPr dirty="0" err="1" lang="it-IT" sz="1400"/>
                <a:t>Phase</a:t>
              </a:r>
              <a:endParaRPr dirty="0" lang="it-IT" sz="1400"/>
            </a:p>
          </p:txBody>
        </p:sp>
        <p:sp>
          <p:nvSpPr>
            <p:cNvPr id="218" name="CasellaDiTesto 217">
              <a:extLst>
                <a:ext uri="{FF2B5EF4-FFF2-40B4-BE49-F238E27FC236}">
                  <a16:creationId xmlns:a16="http://schemas.microsoft.com/office/drawing/2014/main" id="{FBD6BEF1-A227-F410-1FF6-958FF5B5E8EF}"/>
                </a:ext>
              </a:extLst>
            </p:cNvPr>
            <p:cNvSpPr txBox="1"/>
            <p:nvPr/>
          </p:nvSpPr>
          <p:spPr>
            <a:xfrm>
              <a:off x="2996268" y="3770192"/>
              <a:ext cx="319318" cy="16927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dirty="0" lang="it-IT" sz="500"/>
                <a:t>Time</a:t>
              </a:r>
            </a:p>
          </p:txBody>
        </p:sp>
        <p:sp>
          <p:nvSpPr>
            <p:cNvPr id="18" name="Arco 17">
              <a:extLst>
                <a:ext uri="{FF2B5EF4-FFF2-40B4-BE49-F238E27FC236}">
                  <a16:creationId xmlns:a16="http://schemas.microsoft.com/office/drawing/2014/main" id="{889C5625-9C07-1F49-4488-78FC379A7899}"/>
                </a:ext>
              </a:extLst>
            </p:cNvPr>
            <p:cNvSpPr/>
            <p:nvPr/>
          </p:nvSpPr>
          <p:spPr>
            <a:xfrm rot="10800000">
              <a:off x="3191204" y="3054005"/>
              <a:ext cx="141876" cy="609122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it-IT"/>
            </a:p>
          </p:txBody>
        </p:sp>
        <p:cxnSp>
          <p:nvCxnSpPr>
            <p:cNvPr id="57" name="Connettore 1 56">
              <a:extLst>
                <a:ext uri="{FF2B5EF4-FFF2-40B4-BE49-F238E27FC236}">
                  <a16:creationId xmlns:a16="http://schemas.microsoft.com/office/drawing/2014/main" id="{3F5181C2-8448-9328-D44F-EEBF128394C5}"/>
                </a:ext>
              </a:extLst>
            </p:cNvPr>
            <p:cNvCxnSpPr/>
            <p:nvPr/>
          </p:nvCxnSpPr>
          <p:spPr>
            <a:xfrm flipV="1">
              <a:off x="3196965" y="3490850"/>
              <a:ext cx="0" cy="4762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9" name="Input penna 68">
                  <a:extLst>
                    <a:ext uri="{FF2B5EF4-FFF2-40B4-BE49-F238E27FC236}">
                      <a16:creationId xmlns:a16="http://schemas.microsoft.com/office/drawing/2014/main" id="{CA11B6F7-2AEC-D0A6-4036-570A8EA5DD09}"/>
                    </a:ext>
                  </a:extLst>
                </p14:cNvPr>
                <p14:cNvContentPartPr/>
                <p14:nvPr/>
              </p14:nvContentPartPr>
              <p14:xfrm>
                <a:off x="3202570" y="3604260"/>
                <a:ext cx="5040" cy="17640"/>
              </p14:xfrm>
            </p:contentPart>
          </mc:Choice>
          <mc:Fallback xmlns="">
            <p:pic>
              <p:nvPicPr>
                <p:cNvPr id="69" name="Input penna 68">
                  <a:extLst>
                    <a:ext uri="{FF2B5EF4-FFF2-40B4-BE49-F238E27FC236}">
                      <a16:creationId xmlns:a16="http://schemas.microsoft.com/office/drawing/2014/main" id="{CA11B6F7-2AEC-D0A6-4036-570A8EA5DD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96450" y="3598140"/>
                  <a:ext cx="1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3ED89F6A-51D2-C307-7CCE-67EBD8E72176}"/>
                    </a:ext>
                  </a:extLst>
                </p14:cNvPr>
                <p14:cNvContentPartPr/>
                <p14:nvPr/>
              </p14:nvContentPartPr>
              <p14:xfrm>
                <a:off x="3202570" y="3604620"/>
                <a:ext cx="3240" cy="52200"/>
              </p14:xfrm>
            </p:contentPart>
          </mc:Choice>
          <mc:Fallback xmlns=""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3ED89F6A-51D2-C307-7CCE-67EBD8E721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96450" y="3598500"/>
                  <a:ext cx="15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2" name="Input penna 81">
                  <a:extLst>
                    <a:ext uri="{FF2B5EF4-FFF2-40B4-BE49-F238E27FC236}">
                      <a16:creationId xmlns:a16="http://schemas.microsoft.com/office/drawing/2014/main" id="{A73A14CF-C1E2-2896-B57B-73D0BDCB1089}"/>
                    </a:ext>
                  </a:extLst>
                </p14:cNvPr>
                <p14:cNvContentPartPr/>
                <p14:nvPr/>
              </p14:nvContentPartPr>
              <p14:xfrm>
                <a:off x="3196810" y="3647460"/>
                <a:ext cx="2880" cy="6840"/>
              </p14:xfrm>
            </p:contentPart>
          </mc:Choice>
          <mc:Fallback xmlns="">
            <p:pic>
              <p:nvPicPr>
                <p:cNvPr id="82" name="Input penna 81">
                  <a:extLst>
                    <a:ext uri="{FF2B5EF4-FFF2-40B4-BE49-F238E27FC236}">
                      <a16:creationId xmlns:a16="http://schemas.microsoft.com/office/drawing/2014/main" id="{A73A14CF-C1E2-2896-B57B-73D0BDCB10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92490" y="3643140"/>
                  <a:ext cx="11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4" name="Input penna 83">
                  <a:extLst>
                    <a:ext uri="{FF2B5EF4-FFF2-40B4-BE49-F238E27FC236}">
                      <a16:creationId xmlns:a16="http://schemas.microsoft.com/office/drawing/2014/main" id="{DFA90AA0-53D2-09B2-C59F-3D59231933E5}"/>
                    </a:ext>
                  </a:extLst>
                </p14:cNvPr>
                <p14:cNvContentPartPr/>
                <p14:nvPr/>
              </p14:nvContentPartPr>
              <p14:xfrm>
                <a:off x="3195010" y="3605340"/>
                <a:ext cx="2880" cy="33120"/>
              </p14:xfrm>
            </p:contentPart>
          </mc:Choice>
          <mc:Fallback xmlns="">
            <p:pic>
              <p:nvPicPr>
                <p:cNvPr id="84" name="Input penna 83">
                  <a:extLst>
                    <a:ext uri="{FF2B5EF4-FFF2-40B4-BE49-F238E27FC236}">
                      <a16:creationId xmlns:a16="http://schemas.microsoft.com/office/drawing/2014/main" id="{DFA90AA0-53D2-09B2-C59F-3D59231933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90690" y="3601020"/>
                  <a:ext cx="11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put penna 85">
                  <a:extLst>
                    <a:ext uri="{FF2B5EF4-FFF2-40B4-BE49-F238E27FC236}">
                      <a16:creationId xmlns:a16="http://schemas.microsoft.com/office/drawing/2014/main" id="{0B7813D0-D82C-DB84-16C8-1308DA145F2A}"/>
                    </a:ext>
                  </a:extLst>
                </p14:cNvPr>
                <p14:cNvContentPartPr/>
                <p14:nvPr/>
              </p14:nvContentPartPr>
              <p14:xfrm>
                <a:off x="3205810" y="3587340"/>
                <a:ext cx="2880" cy="16200"/>
              </p14:xfrm>
            </p:contentPart>
          </mc:Choice>
          <mc:Fallback xmlns="">
            <p:pic>
              <p:nvPicPr>
                <p:cNvPr id="86" name="Input penna 85">
                  <a:extLst>
                    <a:ext uri="{FF2B5EF4-FFF2-40B4-BE49-F238E27FC236}">
                      <a16:creationId xmlns:a16="http://schemas.microsoft.com/office/drawing/2014/main" id="{0B7813D0-D82C-DB84-16C8-1308DA145F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01490" y="3583020"/>
                  <a:ext cx="11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7" name="Input penna 326">
                  <a:extLst>
                    <a:ext uri="{FF2B5EF4-FFF2-40B4-BE49-F238E27FC236}">
                      <a16:creationId xmlns:a16="http://schemas.microsoft.com/office/drawing/2014/main" id="{46107358-9A7F-843A-76AF-ABDC121BF697}"/>
                    </a:ext>
                  </a:extLst>
                </p14:cNvPr>
                <p14:cNvContentPartPr/>
                <p14:nvPr/>
              </p14:nvContentPartPr>
              <p14:xfrm>
                <a:off x="3201320" y="3567001"/>
                <a:ext cx="28080" cy="76320"/>
              </p14:xfrm>
            </p:contentPart>
          </mc:Choice>
          <mc:Fallback xmlns="">
            <p:pic>
              <p:nvPicPr>
                <p:cNvPr id="327" name="Input penna 326">
                  <a:extLst>
                    <a:ext uri="{FF2B5EF4-FFF2-40B4-BE49-F238E27FC236}">
                      <a16:creationId xmlns:a16="http://schemas.microsoft.com/office/drawing/2014/main" id="{46107358-9A7F-843A-76AF-ABDC121BF69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97000" y="3562681"/>
                  <a:ext cx="36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9" name="Input penna 328">
                  <a:extLst>
                    <a:ext uri="{FF2B5EF4-FFF2-40B4-BE49-F238E27FC236}">
                      <a16:creationId xmlns:a16="http://schemas.microsoft.com/office/drawing/2014/main" id="{C774069B-010C-BFE3-6F4E-F452BA01EEAA}"/>
                    </a:ext>
                  </a:extLst>
                </p14:cNvPr>
                <p14:cNvContentPartPr/>
                <p14:nvPr/>
              </p14:nvContentPartPr>
              <p14:xfrm>
                <a:off x="3202040" y="3538201"/>
                <a:ext cx="10440" cy="60480"/>
              </p14:xfrm>
            </p:contentPart>
          </mc:Choice>
          <mc:Fallback xmlns="">
            <p:pic>
              <p:nvPicPr>
                <p:cNvPr id="329" name="Input penna 328">
                  <a:extLst>
                    <a:ext uri="{FF2B5EF4-FFF2-40B4-BE49-F238E27FC236}">
                      <a16:creationId xmlns:a16="http://schemas.microsoft.com/office/drawing/2014/main" id="{C774069B-010C-BFE3-6F4E-F452BA01EE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97720" y="3533881"/>
                  <a:ext cx="19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1" name="Input penna 330">
                  <a:extLst>
                    <a:ext uri="{FF2B5EF4-FFF2-40B4-BE49-F238E27FC236}">
                      <a16:creationId xmlns:a16="http://schemas.microsoft.com/office/drawing/2014/main" id="{3E1F839D-D5BD-C769-AE61-D52594C5E517}"/>
                    </a:ext>
                  </a:extLst>
                </p14:cNvPr>
                <p14:cNvContentPartPr/>
                <p14:nvPr/>
              </p14:nvContentPartPr>
              <p14:xfrm>
                <a:off x="3204560" y="3601561"/>
                <a:ext cx="5760" cy="50760"/>
              </p14:xfrm>
            </p:contentPart>
          </mc:Choice>
          <mc:Fallback xmlns="">
            <p:pic>
              <p:nvPicPr>
                <p:cNvPr id="331" name="Input penna 330">
                  <a:extLst>
                    <a:ext uri="{FF2B5EF4-FFF2-40B4-BE49-F238E27FC236}">
                      <a16:creationId xmlns:a16="http://schemas.microsoft.com/office/drawing/2014/main" id="{3E1F839D-D5BD-C769-AE61-D52594C5E5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00240" y="3597241"/>
                  <a:ext cx="14400" cy="59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0" name="Gruppo 339">
              <a:extLst>
                <a:ext uri="{FF2B5EF4-FFF2-40B4-BE49-F238E27FC236}">
                  <a16:creationId xmlns:a16="http://schemas.microsoft.com/office/drawing/2014/main" id="{669A4900-59E6-29E7-84E2-22DEC2743D35}"/>
                </a:ext>
              </a:extLst>
            </p:cNvPr>
            <p:cNvGrpSpPr/>
            <p:nvPr/>
          </p:nvGrpSpPr>
          <p:grpSpPr>
            <a:xfrm>
              <a:off x="3198610" y="3531361"/>
              <a:ext cx="38520" cy="121499"/>
              <a:chOff x="3198610" y="3531361"/>
              <a:chExt cx="38520" cy="121499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58" name="Input penna 57">
                    <a:extLst>
                      <a:ext uri="{FF2B5EF4-FFF2-40B4-BE49-F238E27FC236}">
                        <a16:creationId xmlns:a16="http://schemas.microsoft.com/office/drawing/2014/main" id="{DC965AA1-5CC4-1BF4-7233-5725020260B6}"/>
                      </a:ext>
                    </a:extLst>
                  </p14:cNvPr>
                  <p14:cNvContentPartPr/>
                  <p14:nvPr/>
                </p14:nvContentPartPr>
                <p14:xfrm>
                  <a:off x="3198610" y="3547380"/>
                  <a:ext cx="360" cy="360"/>
                </p14:xfrm>
              </p:contentPart>
            </mc:Choice>
            <mc:Fallback xmlns="">
              <p:pic>
                <p:nvPicPr>
                  <p:cNvPr id="58" name="Input penna 57">
                    <a:extLst>
                      <a:ext uri="{FF2B5EF4-FFF2-40B4-BE49-F238E27FC236}">
                        <a16:creationId xmlns:a16="http://schemas.microsoft.com/office/drawing/2014/main" id="{DC965AA1-5CC4-1BF4-7233-5725020260B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92490" y="3541260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9" name="Input penna 58">
                    <a:extLst>
                      <a:ext uri="{FF2B5EF4-FFF2-40B4-BE49-F238E27FC236}">
                        <a16:creationId xmlns:a16="http://schemas.microsoft.com/office/drawing/2014/main" id="{D25AD3EC-45E3-19A8-E9EE-BA1594EB53A0}"/>
                      </a:ext>
                    </a:extLst>
                  </p14:cNvPr>
                  <p14:cNvContentPartPr/>
                  <p14:nvPr/>
                </p14:nvContentPartPr>
                <p14:xfrm>
                  <a:off x="3200050" y="3546300"/>
                  <a:ext cx="360" cy="360"/>
                </p14:xfrm>
              </p:contentPart>
            </mc:Choice>
            <mc:Fallback xmlns="">
              <p:pic>
                <p:nvPicPr>
                  <p:cNvPr id="59" name="Input penna 58">
                    <a:extLst>
                      <a:ext uri="{FF2B5EF4-FFF2-40B4-BE49-F238E27FC236}">
                        <a16:creationId xmlns:a16="http://schemas.microsoft.com/office/drawing/2014/main" id="{D25AD3EC-45E3-19A8-E9EE-BA1594EB53A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93930" y="3540180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1" name="Input penna 60">
                    <a:extLst>
                      <a:ext uri="{FF2B5EF4-FFF2-40B4-BE49-F238E27FC236}">
                        <a16:creationId xmlns:a16="http://schemas.microsoft.com/office/drawing/2014/main" id="{7C9796C2-CB85-2495-3B92-7136FE4B374D}"/>
                      </a:ext>
                    </a:extLst>
                  </p14:cNvPr>
                  <p14:cNvContentPartPr/>
                  <p14:nvPr/>
                </p14:nvContentPartPr>
                <p14:xfrm>
                  <a:off x="3198610" y="3540180"/>
                  <a:ext cx="360" cy="360"/>
                </p14:xfrm>
              </p:contentPart>
            </mc:Choice>
            <mc:Fallback xmlns="">
              <p:pic>
                <p:nvPicPr>
                  <p:cNvPr id="61" name="Input penna 60">
                    <a:extLst>
                      <a:ext uri="{FF2B5EF4-FFF2-40B4-BE49-F238E27FC236}">
                        <a16:creationId xmlns:a16="http://schemas.microsoft.com/office/drawing/2014/main" id="{7C9796C2-CB85-2495-3B92-7136FE4B374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92490" y="3534060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3" name="Input penna 62">
                    <a:extLst>
                      <a:ext uri="{FF2B5EF4-FFF2-40B4-BE49-F238E27FC236}">
                        <a16:creationId xmlns:a16="http://schemas.microsoft.com/office/drawing/2014/main" id="{BB88CBD1-F82A-D26E-C933-CEDA187BEE84}"/>
                      </a:ext>
                    </a:extLst>
                  </p14:cNvPr>
                  <p14:cNvContentPartPr/>
                  <p14:nvPr/>
                </p14:nvContentPartPr>
                <p14:xfrm>
                  <a:off x="3201850" y="3561060"/>
                  <a:ext cx="360" cy="360"/>
                </p14:xfrm>
              </p:contentPart>
            </mc:Choice>
            <mc:Fallback xmlns="">
              <p:pic>
                <p:nvPicPr>
                  <p:cNvPr id="63" name="Input penna 62">
                    <a:extLst>
                      <a:ext uri="{FF2B5EF4-FFF2-40B4-BE49-F238E27FC236}">
                        <a16:creationId xmlns:a16="http://schemas.microsoft.com/office/drawing/2014/main" id="{BB88CBD1-F82A-D26E-C933-CEDA187BEE8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95730" y="3554940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5" name="Input penna 64">
                    <a:extLst>
                      <a:ext uri="{FF2B5EF4-FFF2-40B4-BE49-F238E27FC236}">
                        <a16:creationId xmlns:a16="http://schemas.microsoft.com/office/drawing/2014/main" id="{B74CFE18-6D4E-6EA8-1D27-BFD5015B1DA2}"/>
                      </a:ext>
                    </a:extLst>
                  </p14:cNvPr>
                  <p14:cNvContentPartPr/>
                  <p14:nvPr/>
                </p14:nvContentPartPr>
                <p14:xfrm>
                  <a:off x="3200050" y="3562140"/>
                  <a:ext cx="720" cy="9000"/>
                </p14:xfrm>
              </p:contentPart>
            </mc:Choice>
            <mc:Fallback xmlns="">
              <p:pic>
                <p:nvPicPr>
                  <p:cNvPr id="65" name="Input penna 64">
                    <a:extLst>
                      <a:ext uri="{FF2B5EF4-FFF2-40B4-BE49-F238E27FC236}">
                        <a16:creationId xmlns:a16="http://schemas.microsoft.com/office/drawing/2014/main" id="{B74CFE18-6D4E-6EA8-1D27-BFD5015B1DA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193930" y="3556020"/>
                    <a:ext cx="12960" cy="2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7" name="Input penna 66">
                    <a:extLst>
                      <a:ext uri="{FF2B5EF4-FFF2-40B4-BE49-F238E27FC236}">
                        <a16:creationId xmlns:a16="http://schemas.microsoft.com/office/drawing/2014/main" id="{A4A408B2-696E-7633-8707-7F3A95B0A2C2}"/>
                      </a:ext>
                    </a:extLst>
                  </p14:cNvPr>
                  <p14:cNvContentPartPr/>
                  <p14:nvPr/>
                </p14:nvContentPartPr>
                <p14:xfrm>
                  <a:off x="3201130" y="3580500"/>
                  <a:ext cx="1440" cy="18720"/>
                </p14:xfrm>
              </p:contentPart>
            </mc:Choice>
            <mc:Fallback xmlns="">
              <p:pic>
                <p:nvPicPr>
                  <p:cNvPr id="67" name="Input penna 66">
                    <a:extLst>
                      <a:ext uri="{FF2B5EF4-FFF2-40B4-BE49-F238E27FC236}">
                        <a16:creationId xmlns:a16="http://schemas.microsoft.com/office/drawing/2014/main" id="{A4A408B2-696E-7633-8707-7F3A95B0A2C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195010" y="3574380"/>
                    <a:ext cx="1368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70" name="Input penna 69">
                    <a:extLst>
                      <a:ext uri="{FF2B5EF4-FFF2-40B4-BE49-F238E27FC236}">
                        <a16:creationId xmlns:a16="http://schemas.microsoft.com/office/drawing/2014/main" id="{03094FDB-C3B4-B4A5-A631-F96F8C80B442}"/>
                      </a:ext>
                    </a:extLst>
                  </p14:cNvPr>
                  <p14:cNvContentPartPr/>
                  <p14:nvPr/>
                </p14:nvContentPartPr>
                <p14:xfrm>
                  <a:off x="3202930" y="3629460"/>
                  <a:ext cx="34200" cy="23400"/>
                </p14:xfrm>
              </p:contentPart>
            </mc:Choice>
            <mc:Fallback xmlns="">
              <p:pic>
                <p:nvPicPr>
                  <p:cNvPr id="70" name="Input penna 69">
                    <a:extLst>
                      <a:ext uri="{FF2B5EF4-FFF2-40B4-BE49-F238E27FC236}">
                        <a16:creationId xmlns:a16="http://schemas.microsoft.com/office/drawing/2014/main" id="{03094FDB-C3B4-B4A5-A631-F96F8C80B44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196810" y="3623340"/>
                    <a:ext cx="4644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71" name="Input penna 70">
                    <a:extLst>
                      <a:ext uri="{FF2B5EF4-FFF2-40B4-BE49-F238E27FC236}">
                        <a16:creationId xmlns:a16="http://schemas.microsoft.com/office/drawing/2014/main" id="{E65CA899-18D0-A8AD-FD45-7082FF6222B4}"/>
                      </a:ext>
                    </a:extLst>
                  </p14:cNvPr>
                  <p14:cNvContentPartPr/>
                  <p14:nvPr/>
                </p14:nvContentPartPr>
                <p14:xfrm>
                  <a:off x="3218050" y="3635580"/>
                  <a:ext cx="7920" cy="6480"/>
                </p14:xfrm>
              </p:contentPart>
            </mc:Choice>
            <mc:Fallback xmlns="">
              <p:pic>
                <p:nvPicPr>
                  <p:cNvPr id="71" name="Input penna 70">
                    <a:extLst>
                      <a:ext uri="{FF2B5EF4-FFF2-40B4-BE49-F238E27FC236}">
                        <a16:creationId xmlns:a16="http://schemas.microsoft.com/office/drawing/2014/main" id="{E65CA899-18D0-A8AD-FD45-7082FF6222B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211930" y="3629460"/>
                    <a:ext cx="20160" cy="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72" name="Input penna 71">
                    <a:extLst>
                      <a:ext uri="{FF2B5EF4-FFF2-40B4-BE49-F238E27FC236}">
                        <a16:creationId xmlns:a16="http://schemas.microsoft.com/office/drawing/2014/main" id="{62C4554F-2C24-CDD7-7E9F-17CF70971018}"/>
                      </a:ext>
                    </a:extLst>
                  </p14:cNvPr>
                  <p14:cNvContentPartPr/>
                  <p14:nvPr/>
                </p14:nvContentPartPr>
                <p14:xfrm>
                  <a:off x="3213730" y="3610020"/>
                  <a:ext cx="2880" cy="19440"/>
                </p14:xfrm>
              </p:contentPart>
            </mc:Choice>
            <mc:Fallback xmlns="">
              <p:pic>
                <p:nvPicPr>
                  <p:cNvPr id="72" name="Input penna 71">
                    <a:extLst>
                      <a:ext uri="{FF2B5EF4-FFF2-40B4-BE49-F238E27FC236}">
                        <a16:creationId xmlns:a16="http://schemas.microsoft.com/office/drawing/2014/main" id="{62C4554F-2C24-CDD7-7E9F-17CF70971018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207610" y="3603900"/>
                    <a:ext cx="15120" cy="3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74" name="Input penna 73">
                    <a:extLst>
                      <a:ext uri="{FF2B5EF4-FFF2-40B4-BE49-F238E27FC236}">
                        <a16:creationId xmlns:a16="http://schemas.microsoft.com/office/drawing/2014/main" id="{37BDD7E7-D76A-DC6B-0ADA-63252814D875}"/>
                      </a:ext>
                    </a:extLst>
                  </p14:cNvPr>
                  <p14:cNvContentPartPr/>
                  <p14:nvPr/>
                </p14:nvContentPartPr>
                <p14:xfrm>
                  <a:off x="3211210" y="3594540"/>
                  <a:ext cx="1440" cy="13680"/>
                </p14:xfrm>
              </p:contentPart>
            </mc:Choice>
            <mc:Fallback xmlns="">
              <p:pic>
                <p:nvPicPr>
                  <p:cNvPr id="74" name="Input penna 73">
                    <a:extLst>
                      <a:ext uri="{FF2B5EF4-FFF2-40B4-BE49-F238E27FC236}">
                        <a16:creationId xmlns:a16="http://schemas.microsoft.com/office/drawing/2014/main" id="{37BDD7E7-D76A-DC6B-0ADA-63252814D875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205090" y="3588420"/>
                    <a:ext cx="136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5" name="Input penna 74">
                    <a:extLst>
                      <a:ext uri="{FF2B5EF4-FFF2-40B4-BE49-F238E27FC236}">
                        <a16:creationId xmlns:a16="http://schemas.microsoft.com/office/drawing/2014/main" id="{777DC985-C180-5B66-7D45-0E26EF448842}"/>
                      </a:ext>
                    </a:extLst>
                  </p14:cNvPr>
                  <p14:cNvContentPartPr/>
                  <p14:nvPr/>
                </p14:nvContentPartPr>
                <p14:xfrm>
                  <a:off x="3205450" y="3595620"/>
                  <a:ext cx="1440" cy="34200"/>
                </p14:xfrm>
              </p:contentPart>
            </mc:Choice>
            <mc:Fallback xmlns="">
              <p:pic>
                <p:nvPicPr>
                  <p:cNvPr id="75" name="Input penna 74">
                    <a:extLst>
                      <a:ext uri="{FF2B5EF4-FFF2-40B4-BE49-F238E27FC236}">
                        <a16:creationId xmlns:a16="http://schemas.microsoft.com/office/drawing/2014/main" id="{777DC985-C180-5B66-7D45-0E26EF44884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199330" y="3589500"/>
                    <a:ext cx="13680" cy="4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76" name="Input penna 75">
                    <a:extLst>
                      <a:ext uri="{FF2B5EF4-FFF2-40B4-BE49-F238E27FC236}">
                        <a16:creationId xmlns:a16="http://schemas.microsoft.com/office/drawing/2014/main" id="{4E473851-9471-9337-5239-BC31354B4407}"/>
                      </a:ext>
                    </a:extLst>
                  </p14:cNvPr>
                  <p14:cNvContentPartPr/>
                  <p14:nvPr/>
                </p14:nvContentPartPr>
                <p14:xfrm>
                  <a:off x="3207610" y="3649980"/>
                  <a:ext cx="360" cy="2520"/>
                </p14:xfrm>
              </p:contentPart>
            </mc:Choice>
            <mc:Fallback xmlns="">
              <p:pic>
                <p:nvPicPr>
                  <p:cNvPr id="76" name="Input penna 75">
                    <a:extLst>
                      <a:ext uri="{FF2B5EF4-FFF2-40B4-BE49-F238E27FC236}">
                        <a16:creationId xmlns:a16="http://schemas.microsoft.com/office/drawing/2014/main" id="{4E473851-9471-9337-5239-BC31354B440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201490" y="3643860"/>
                    <a:ext cx="12600" cy="1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35" name="Input penna 334">
                    <a:extLst>
                      <a:ext uri="{FF2B5EF4-FFF2-40B4-BE49-F238E27FC236}">
                        <a16:creationId xmlns:a16="http://schemas.microsoft.com/office/drawing/2014/main" id="{5D980D50-16FB-8C90-F1C1-C95E1BC17966}"/>
                      </a:ext>
                    </a:extLst>
                  </p14:cNvPr>
                  <p14:cNvContentPartPr/>
                  <p14:nvPr/>
                </p14:nvContentPartPr>
                <p14:xfrm>
                  <a:off x="3201320" y="3551521"/>
                  <a:ext cx="9360" cy="89640"/>
                </p14:xfrm>
              </p:contentPart>
            </mc:Choice>
            <mc:Fallback xmlns="">
              <p:pic>
                <p:nvPicPr>
                  <p:cNvPr id="335" name="Input penna 334">
                    <a:extLst>
                      <a:ext uri="{FF2B5EF4-FFF2-40B4-BE49-F238E27FC236}">
                        <a16:creationId xmlns:a16="http://schemas.microsoft.com/office/drawing/2014/main" id="{5D980D50-16FB-8C90-F1C1-C95E1BC17966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197000" y="3547201"/>
                    <a:ext cx="18000" cy="9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37" name="Input penna 336">
                    <a:extLst>
                      <a:ext uri="{FF2B5EF4-FFF2-40B4-BE49-F238E27FC236}">
                        <a16:creationId xmlns:a16="http://schemas.microsoft.com/office/drawing/2014/main" id="{D04F44BA-CAD0-41A6-E070-3E4DF90CE205}"/>
                      </a:ext>
                    </a:extLst>
                  </p14:cNvPr>
                  <p14:cNvContentPartPr/>
                  <p14:nvPr/>
                </p14:nvContentPartPr>
                <p14:xfrm>
                  <a:off x="3199160" y="3531361"/>
                  <a:ext cx="9360" cy="60120"/>
                </p14:xfrm>
              </p:contentPart>
            </mc:Choice>
            <mc:Fallback xmlns="">
              <p:pic>
                <p:nvPicPr>
                  <p:cNvPr id="337" name="Input penna 336">
                    <a:extLst>
                      <a:ext uri="{FF2B5EF4-FFF2-40B4-BE49-F238E27FC236}">
                        <a16:creationId xmlns:a16="http://schemas.microsoft.com/office/drawing/2014/main" id="{D04F44BA-CAD0-41A6-E070-3E4DF90CE20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194840" y="3527041"/>
                    <a:ext cx="1800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39" name="Input penna 338">
                    <a:extLst>
                      <a:ext uri="{FF2B5EF4-FFF2-40B4-BE49-F238E27FC236}">
                        <a16:creationId xmlns:a16="http://schemas.microsoft.com/office/drawing/2014/main" id="{DFFAC5C6-CE2A-E1D1-B902-EEB5DC217EE6}"/>
                      </a:ext>
                    </a:extLst>
                  </p14:cNvPr>
                  <p14:cNvContentPartPr/>
                  <p14:nvPr/>
                </p14:nvContentPartPr>
                <p14:xfrm>
                  <a:off x="3201680" y="3615241"/>
                  <a:ext cx="4680" cy="32400"/>
                </p14:xfrm>
              </p:contentPart>
            </mc:Choice>
            <mc:Fallback xmlns="">
              <p:pic>
                <p:nvPicPr>
                  <p:cNvPr id="339" name="Input penna 338">
                    <a:extLst>
                      <a:ext uri="{FF2B5EF4-FFF2-40B4-BE49-F238E27FC236}">
                        <a16:creationId xmlns:a16="http://schemas.microsoft.com/office/drawing/2014/main" id="{DFFAC5C6-CE2A-E1D1-B902-EEB5DC217EE6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197360" y="3610921"/>
                    <a:ext cx="13320" cy="41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49" name="Gruppo 348">
            <a:extLst>
              <a:ext uri="{FF2B5EF4-FFF2-40B4-BE49-F238E27FC236}">
                <a16:creationId xmlns:a16="http://schemas.microsoft.com/office/drawing/2014/main" id="{72404814-FACE-CCA8-6E0E-824B80CF9EA2}"/>
              </a:ext>
            </a:extLst>
          </p:cNvPr>
          <p:cNvGrpSpPr/>
          <p:nvPr/>
        </p:nvGrpSpPr>
        <p:grpSpPr>
          <a:xfrm>
            <a:off x="2595240" y="2247974"/>
            <a:ext cx="2558651" cy="1227438"/>
            <a:chOff x="2809200" y="1444413"/>
            <a:chExt cx="2558651" cy="122743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A137C2AB-C457-5C95-0D3E-C1D274A0AE29}"/>
                </a:ext>
              </a:extLst>
            </p:cNvPr>
            <p:cNvPicPr>
              <a:picLocks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14"/>
            <a:stretch/>
          </p:blipFill>
          <p:spPr bwMode="auto">
            <a:xfrm>
              <a:off x="2809200" y="1511346"/>
              <a:ext cx="2503170" cy="116050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7" name="Connettore 1 156">
              <a:extLst>
                <a:ext uri="{FF2B5EF4-FFF2-40B4-BE49-F238E27FC236}">
                  <a16:creationId xmlns:a16="http://schemas.microsoft.com/office/drawing/2014/main" id="{3060F269-2253-86F3-38DE-CDA45A2A98E3}"/>
                </a:ext>
              </a:extLst>
            </p:cNvPr>
            <p:cNvCxnSpPr>
              <a:cxnSpLocks/>
            </p:cNvCxnSpPr>
            <p:nvPr/>
          </p:nvCxnSpPr>
          <p:spPr>
            <a:xfrm>
              <a:off x="3163526" y="2460226"/>
              <a:ext cx="22043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>
              <a:extLst>
                <a:ext uri="{FF2B5EF4-FFF2-40B4-BE49-F238E27FC236}">
                  <a16:creationId xmlns:a16="http://schemas.microsoft.com/office/drawing/2014/main" id="{BE443388-7281-FE09-A592-379304C84D99}"/>
                </a:ext>
              </a:extLst>
            </p:cNvPr>
            <p:cNvCxnSpPr/>
            <p:nvPr/>
          </p:nvCxnSpPr>
          <p:spPr>
            <a:xfrm>
              <a:off x="3170560" y="1652100"/>
              <a:ext cx="0" cy="8090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" name="CasellaDiTesto 210">
              <a:extLst>
                <a:ext uri="{FF2B5EF4-FFF2-40B4-BE49-F238E27FC236}">
                  <a16:creationId xmlns:a16="http://schemas.microsoft.com/office/drawing/2014/main" id="{2BBEAB34-EDA2-3811-3902-D9B92D656312}"/>
                </a:ext>
              </a:extLst>
            </p:cNvPr>
            <p:cNvSpPr txBox="1"/>
            <p:nvPr/>
          </p:nvSpPr>
          <p:spPr>
            <a:xfrm>
              <a:off x="2853810" y="1444413"/>
              <a:ext cx="633499" cy="1846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dirty="0" err="1" lang="it-IT" sz="600"/>
                <a:t>Abundance</a:t>
              </a:r>
              <a:endParaRPr dirty="0" lang="it-IT" sz="600"/>
            </a:p>
          </p:txBody>
        </p:sp>
        <p:sp>
          <p:nvSpPr>
            <p:cNvPr id="215" name="CasellaDiTesto 214">
              <a:extLst>
                <a:ext uri="{FF2B5EF4-FFF2-40B4-BE49-F238E27FC236}">
                  <a16:creationId xmlns:a16="http://schemas.microsoft.com/office/drawing/2014/main" id="{0B7F1C6B-457A-8A68-C050-E795AF30C85B}"/>
                </a:ext>
              </a:extLst>
            </p:cNvPr>
            <p:cNvSpPr txBox="1"/>
            <p:nvPr/>
          </p:nvSpPr>
          <p:spPr>
            <a:xfrm>
              <a:off x="3593549" y="1579301"/>
              <a:ext cx="12217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tlCol="0" wrap="square">
              <a:spAutoFit/>
            </a:bodyPr>
            <a:lstStyle/>
            <a:p>
              <a:r>
                <a:rPr dirty="0" lang="it-IT" sz="1400"/>
                <a:t>D5 </a:t>
              </a:r>
              <a:r>
                <a:rPr dirty="0" err="1" lang="it-IT" sz="1400"/>
                <a:t>Phase</a:t>
              </a:r>
              <a:endParaRPr dirty="0" lang="it-IT" sz="1400"/>
            </a:p>
          </p:txBody>
        </p:sp>
        <p:sp>
          <p:nvSpPr>
            <p:cNvPr id="19" name="Arco 18">
              <a:extLst>
                <a:ext uri="{FF2B5EF4-FFF2-40B4-BE49-F238E27FC236}">
                  <a16:creationId xmlns:a16="http://schemas.microsoft.com/office/drawing/2014/main" id="{734D6157-436F-509A-C03B-891A38CD0D65}"/>
                </a:ext>
              </a:extLst>
            </p:cNvPr>
            <p:cNvSpPr/>
            <p:nvPr/>
          </p:nvSpPr>
          <p:spPr>
            <a:xfrm rot="10800000">
              <a:off x="3244738" y="2089148"/>
              <a:ext cx="195162" cy="363791"/>
            </a:xfrm>
            <a:prstGeom prst="arc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it-IT"/>
            </a:p>
          </p:txBody>
        </p:sp>
        <p:cxnSp>
          <p:nvCxnSpPr>
            <p:cNvPr id="307" name="Connettore 1 306">
              <a:extLst>
                <a:ext uri="{FF2B5EF4-FFF2-40B4-BE49-F238E27FC236}">
                  <a16:creationId xmlns:a16="http://schemas.microsoft.com/office/drawing/2014/main" id="{E916EABC-2188-BC7B-ABBE-0C1DAF3BFAE8}"/>
                </a:ext>
              </a:extLst>
            </p:cNvPr>
            <p:cNvCxnSpPr/>
            <p:nvPr/>
          </p:nvCxnSpPr>
          <p:spPr>
            <a:xfrm>
              <a:off x="3244738" y="1692275"/>
              <a:ext cx="0" cy="76795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Connettore 1 308">
              <a:extLst>
                <a:ext uri="{FF2B5EF4-FFF2-40B4-BE49-F238E27FC236}">
                  <a16:creationId xmlns:a16="http://schemas.microsoft.com/office/drawing/2014/main" id="{D67491ED-B657-AFDE-A390-3D8F85240C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7912" y="2339975"/>
              <a:ext cx="0" cy="889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1" name="Input penna 310">
                  <a:extLst>
                    <a:ext uri="{FF2B5EF4-FFF2-40B4-BE49-F238E27FC236}">
                      <a16:creationId xmlns:a16="http://schemas.microsoft.com/office/drawing/2014/main" id="{F440B73C-FF16-8A2D-94F9-85E0D48B0A91}"/>
                    </a:ext>
                  </a:extLst>
                </p14:cNvPr>
                <p14:cNvContentPartPr/>
                <p14:nvPr/>
              </p14:nvContentPartPr>
              <p14:xfrm>
                <a:off x="3251115" y="2433260"/>
                <a:ext cx="7920" cy="16560"/>
              </p14:xfrm>
            </p:contentPart>
          </mc:Choice>
          <mc:Fallback xmlns="">
            <p:pic>
              <p:nvPicPr>
                <p:cNvPr id="311" name="Input penna 310">
                  <a:extLst>
                    <a:ext uri="{FF2B5EF4-FFF2-40B4-BE49-F238E27FC236}">
                      <a16:creationId xmlns:a16="http://schemas.microsoft.com/office/drawing/2014/main" id="{F440B73C-FF16-8A2D-94F9-85E0D48B0A9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44995" y="2427140"/>
                  <a:ext cx="2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2" name="Input penna 311">
                  <a:extLst>
                    <a:ext uri="{FF2B5EF4-FFF2-40B4-BE49-F238E27FC236}">
                      <a16:creationId xmlns:a16="http://schemas.microsoft.com/office/drawing/2014/main" id="{9109C806-E563-F931-101D-0E9DAC7685DD}"/>
                    </a:ext>
                  </a:extLst>
                </p14:cNvPr>
                <p14:cNvContentPartPr/>
                <p14:nvPr/>
              </p14:nvContentPartPr>
              <p14:xfrm>
                <a:off x="3251115" y="2447660"/>
                <a:ext cx="62280" cy="5400"/>
              </p14:xfrm>
            </p:contentPart>
          </mc:Choice>
          <mc:Fallback xmlns="">
            <p:pic>
              <p:nvPicPr>
                <p:cNvPr id="312" name="Input penna 311">
                  <a:extLst>
                    <a:ext uri="{FF2B5EF4-FFF2-40B4-BE49-F238E27FC236}">
                      <a16:creationId xmlns:a16="http://schemas.microsoft.com/office/drawing/2014/main" id="{9109C806-E563-F931-101D-0E9DAC7685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44995" y="2441540"/>
                  <a:ext cx="74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3" name="Input penna 312">
                  <a:extLst>
                    <a:ext uri="{FF2B5EF4-FFF2-40B4-BE49-F238E27FC236}">
                      <a16:creationId xmlns:a16="http://schemas.microsoft.com/office/drawing/2014/main" id="{4CB80291-F798-17B3-78FF-F3CD09A8A28C}"/>
                    </a:ext>
                  </a:extLst>
                </p14:cNvPr>
                <p14:cNvContentPartPr/>
                <p14:nvPr/>
              </p14:nvContentPartPr>
              <p14:xfrm>
                <a:off x="3254355" y="2441900"/>
                <a:ext cx="38520" cy="1800"/>
              </p14:xfrm>
            </p:contentPart>
          </mc:Choice>
          <mc:Fallback xmlns="">
            <p:pic>
              <p:nvPicPr>
                <p:cNvPr id="313" name="Input penna 312">
                  <a:extLst>
                    <a:ext uri="{FF2B5EF4-FFF2-40B4-BE49-F238E27FC236}">
                      <a16:creationId xmlns:a16="http://schemas.microsoft.com/office/drawing/2014/main" id="{4CB80291-F798-17B3-78FF-F3CD09A8A2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8235" y="2435780"/>
                  <a:ext cx="50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4" name="Input penna 313">
                  <a:extLst>
                    <a:ext uri="{FF2B5EF4-FFF2-40B4-BE49-F238E27FC236}">
                      <a16:creationId xmlns:a16="http://schemas.microsoft.com/office/drawing/2014/main" id="{9F0921A3-2E66-CE5C-510D-CD964E7F7BD0}"/>
                    </a:ext>
                  </a:extLst>
                </p14:cNvPr>
                <p14:cNvContentPartPr/>
                <p14:nvPr/>
              </p14:nvContentPartPr>
              <p14:xfrm>
                <a:off x="3259035" y="2418860"/>
                <a:ext cx="1440" cy="20160"/>
              </p14:xfrm>
            </p:contentPart>
          </mc:Choice>
          <mc:Fallback xmlns="">
            <p:pic>
              <p:nvPicPr>
                <p:cNvPr id="314" name="Input penna 313">
                  <a:extLst>
                    <a:ext uri="{FF2B5EF4-FFF2-40B4-BE49-F238E27FC236}">
                      <a16:creationId xmlns:a16="http://schemas.microsoft.com/office/drawing/2014/main" id="{9F0921A3-2E66-CE5C-510D-CD964E7F7B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2915" y="2412740"/>
                  <a:ext cx="13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5" name="Input penna 314">
                  <a:extLst>
                    <a:ext uri="{FF2B5EF4-FFF2-40B4-BE49-F238E27FC236}">
                      <a16:creationId xmlns:a16="http://schemas.microsoft.com/office/drawing/2014/main" id="{9906F5B6-E803-534A-B1B2-0A827F471BF4}"/>
                    </a:ext>
                  </a:extLst>
                </p14:cNvPr>
                <p14:cNvContentPartPr/>
                <p14:nvPr/>
              </p14:nvContentPartPr>
              <p14:xfrm>
                <a:off x="3262635" y="2424260"/>
                <a:ext cx="26280" cy="12960"/>
              </p14:xfrm>
            </p:contentPart>
          </mc:Choice>
          <mc:Fallback xmlns="">
            <p:pic>
              <p:nvPicPr>
                <p:cNvPr id="315" name="Input penna 314">
                  <a:extLst>
                    <a:ext uri="{FF2B5EF4-FFF2-40B4-BE49-F238E27FC236}">
                      <a16:creationId xmlns:a16="http://schemas.microsoft.com/office/drawing/2014/main" id="{9906F5B6-E803-534A-B1B2-0A827F471B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56515" y="2418140"/>
                  <a:ext cx="38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6" name="Input penna 315">
                  <a:extLst>
                    <a:ext uri="{FF2B5EF4-FFF2-40B4-BE49-F238E27FC236}">
                      <a16:creationId xmlns:a16="http://schemas.microsoft.com/office/drawing/2014/main" id="{638B766B-48C9-1F8E-A474-74A92AB6BCF5}"/>
                    </a:ext>
                  </a:extLst>
                </p14:cNvPr>
                <p14:cNvContentPartPr/>
                <p14:nvPr/>
              </p14:nvContentPartPr>
              <p14:xfrm>
                <a:off x="3266595" y="2419220"/>
                <a:ext cx="10800" cy="7560"/>
              </p14:xfrm>
            </p:contentPart>
          </mc:Choice>
          <mc:Fallback xmlns="">
            <p:pic>
              <p:nvPicPr>
                <p:cNvPr id="316" name="Input penna 315">
                  <a:extLst>
                    <a:ext uri="{FF2B5EF4-FFF2-40B4-BE49-F238E27FC236}">
                      <a16:creationId xmlns:a16="http://schemas.microsoft.com/office/drawing/2014/main" id="{638B766B-48C9-1F8E-A474-74A92AB6BCF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60475" y="2413100"/>
                  <a:ext cx="23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1" name="Input penna 320">
                  <a:extLst>
                    <a:ext uri="{FF2B5EF4-FFF2-40B4-BE49-F238E27FC236}">
                      <a16:creationId xmlns:a16="http://schemas.microsoft.com/office/drawing/2014/main" id="{11CEA925-6895-56F1-52E4-8D0A66A47C91}"/>
                    </a:ext>
                  </a:extLst>
                </p14:cNvPr>
                <p14:cNvContentPartPr/>
                <p14:nvPr/>
              </p14:nvContentPartPr>
              <p14:xfrm>
                <a:off x="3254130" y="2373625"/>
                <a:ext cx="4680" cy="38880"/>
              </p14:xfrm>
            </p:contentPart>
          </mc:Choice>
          <mc:Fallback xmlns="">
            <p:pic>
              <p:nvPicPr>
                <p:cNvPr id="321" name="Input penna 320">
                  <a:extLst>
                    <a:ext uri="{FF2B5EF4-FFF2-40B4-BE49-F238E27FC236}">
                      <a16:creationId xmlns:a16="http://schemas.microsoft.com/office/drawing/2014/main" id="{11CEA925-6895-56F1-52E4-8D0A66A47C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8010" y="2367505"/>
                  <a:ext cx="16920" cy="51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6" name="Gruppo 345">
              <a:extLst>
                <a:ext uri="{FF2B5EF4-FFF2-40B4-BE49-F238E27FC236}">
                  <a16:creationId xmlns:a16="http://schemas.microsoft.com/office/drawing/2014/main" id="{23407ABC-04CA-A0B0-E0F1-70989FD88DC2}"/>
                </a:ext>
              </a:extLst>
            </p:cNvPr>
            <p:cNvGrpSpPr/>
            <p:nvPr/>
          </p:nvGrpSpPr>
          <p:grpSpPr>
            <a:xfrm>
              <a:off x="3249450" y="2358374"/>
              <a:ext cx="27225" cy="88560"/>
              <a:chOff x="3249450" y="2358374"/>
              <a:chExt cx="27225" cy="8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17" name="Input penna 316">
                    <a:extLst>
                      <a:ext uri="{FF2B5EF4-FFF2-40B4-BE49-F238E27FC236}">
                        <a16:creationId xmlns:a16="http://schemas.microsoft.com/office/drawing/2014/main" id="{169CB951-80AA-4326-F319-48B2CE50DDEF}"/>
                      </a:ext>
                    </a:extLst>
                  </p14:cNvPr>
                  <p14:cNvContentPartPr/>
                  <p14:nvPr/>
                </p14:nvContentPartPr>
                <p14:xfrm>
                  <a:off x="3260835" y="2394020"/>
                  <a:ext cx="6120" cy="23760"/>
                </p14:xfrm>
              </p:contentPart>
            </mc:Choice>
            <mc:Fallback xmlns="">
              <p:pic>
                <p:nvPicPr>
                  <p:cNvPr id="317" name="Input penna 316">
                    <a:extLst>
                      <a:ext uri="{FF2B5EF4-FFF2-40B4-BE49-F238E27FC236}">
                        <a16:creationId xmlns:a16="http://schemas.microsoft.com/office/drawing/2014/main" id="{169CB951-80AA-4326-F319-48B2CE50DDEF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54715" y="2387900"/>
                    <a:ext cx="1836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18" name="Input penna 317">
                    <a:extLst>
                      <a:ext uri="{FF2B5EF4-FFF2-40B4-BE49-F238E27FC236}">
                        <a16:creationId xmlns:a16="http://schemas.microsoft.com/office/drawing/2014/main" id="{816029C6-C4C1-19C7-F8C1-B8FE5950F3E7}"/>
                      </a:ext>
                    </a:extLst>
                  </p14:cNvPr>
                  <p14:cNvContentPartPr/>
                  <p14:nvPr/>
                </p14:nvContentPartPr>
                <p14:xfrm>
                  <a:off x="3268035" y="2402300"/>
                  <a:ext cx="8640" cy="17640"/>
                </p14:xfrm>
              </p:contentPart>
            </mc:Choice>
            <mc:Fallback xmlns="">
              <p:pic>
                <p:nvPicPr>
                  <p:cNvPr id="318" name="Input penna 317">
                    <a:extLst>
                      <a:ext uri="{FF2B5EF4-FFF2-40B4-BE49-F238E27FC236}">
                        <a16:creationId xmlns:a16="http://schemas.microsoft.com/office/drawing/2014/main" id="{816029C6-C4C1-19C7-F8C1-B8FE5950F3E7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61915" y="2396180"/>
                    <a:ext cx="2088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23" name="Input penna 322">
                    <a:extLst>
                      <a:ext uri="{FF2B5EF4-FFF2-40B4-BE49-F238E27FC236}">
                        <a16:creationId xmlns:a16="http://schemas.microsoft.com/office/drawing/2014/main" id="{6DB93BCD-7ACF-E114-A34B-33682835EFE9}"/>
                      </a:ext>
                    </a:extLst>
                  </p14:cNvPr>
                  <p14:cNvContentPartPr/>
                  <p14:nvPr/>
                </p14:nvContentPartPr>
                <p14:xfrm>
                  <a:off x="3253410" y="2366425"/>
                  <a:ext cx="1440" cy="2880"/>
                </p14:xfrm>
              </p:contentPart>
            </mc:Choice>
            <mc:Fallback xmlns="">
              <p:pic>
                <p:nvPicPr>
                  <p:cNvPr id="323" name="Input penna 322">
                    <a:extLst>
                      <a:ext uri="{FF2B5EF4-FFF2-40B4-BE49-F238E27FC236}">
                        <a16:creationId xmlns:a16="http://schemas.microsoft.com/office/drawing/2014/main" id="{6DB93BCD-7ACF-E114-A34B-33682835EFE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249090" y="2362105"/>
                    <a:ext cx="10080" cy="1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24" name="Input penna 323">
                    <a:extLst>
                      <a:ext uri="{FF2B5EF4-FFF2-40B4-BE49-F238E27FC236}">
                        <a16:creationId xmlns:a16="http://schemas.microsoft.com/office/drawing/2014/main" id="{0DA035B6-BB40-E73B-0809-360947063475}"/>
                      </a:ext>
                    </a:extLst>
                  </p14:cNvPr>
                  <p14:cNvContentPartPr/>
                  <p14:nvPr/>
                </p14:nvContentPartPr>
                <p14:xfrm>
                  <a:off x="3249450" y="2361025"/>
                  <a:ext cx="4680" cy="6480"/>
                </p14:xfrm>
              </p:contentPart>
            </mc:Choice>
            <mc:Fallback xmlns="">
              <p:pic>
                <p:nvPicPr>
                  <p:cNvPr id="324" name="Input penna 323">
                    <a:extLst>
                      <a:ext uri="{FF2B5EF4-FFF2-40B4-BE49-F238E27FC236}">
                        <a16:creationId xmlns:a16="http://schemas.microsoft.com/office/drawing/2014/main" id="{0DA035B6-BB40-E73B-0809-36094706347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245130" y="2356705"/>
                    <a:ext cx="13320" cy="1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341" name="Input penna 340">
                    <a:extLst>
                      <a:ext uri="{FF2B5EF4-FFF2-40B4-BE49-F238E27FC236}">
                        <a16:creationId xmlns:a16="http://schemas.microsoft.com/office/drawing/2014/main" id="{09682CC3-2479-6DA2-A989-BBBAF383DC90}"/>
                      </a:ext>
                    </a:extLst>
                  </p14:cNvPr>
                  <p14:cNvContentPartPr/>
                  <p14:nvPr/>
                </p14:nvContentPartPr>
                <p14:xfrm>
                  <a:off x="3252985" y="2358374"/>
                  <a:ext cx="360" cy="360"/>
                </p14:xfrm>
              </p:contentPart>
            </mc:Choice>
            <mc:Fallback xmlns="">
              <p:pic>
                <p:nvPicPr>
                  <p:cNvPr id="341" name="Input penna 340">
                    <a:extLst>
                      <a:ext uri="{FF2B5EF4-FFF2-40B4-BE49-F238E27FC236}">
                        <a16:creationId xmlns:a16="http://schemas.microsoft.com/office/drawing/2014/main" id="{09682CC3-2479-6DA2-A989-BBBAF383DC9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248665" y="2354054"/>
                    <a:ext cx="9000" cy="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43" name="Input penna 342">
                    <a:extLst>
                      <a:ext uri="{FF2B5EF4-FFF2-40B4-BE49-F238E27FC236}">
                        <a16:creationId xmlns:a16="http://schemas.microsoft.com/office/drawing/2014/main" id="{05209D59-12A4-E716-A265-130C5404817F}"/>
                      </a:ext>
                    </a:extLst>
                  </p14:cNvPr>
                  <p14:cNvContentPartPr/>
                  <p14:nvPr/>
                </p14:nvContentPartPr>
                <p14:xfrm>
                  <a:off x="3257305" y="2402294"/>
                  <a:ext cx="9000" cy="44640"/>
                </p14:xfrm>
              </p:contentPart>
            </mc:Choice>
            <mc:Fallback xmlns="">
              <p:pic>
                <p:nvPicPr>
                  <p:cNvPr id="343" name="Input penna 342">
                    <a:extLst>
                      <a:ext uri="{FF2B5EF4-FFF2-40B4-BE49-F238E27FC236}">
                        <a16:creationId xmlns:a16="http://schemas.microsoft.com/office/drawing/2014/main" id="{05209D59-12A4-E716-A265-130C5404817F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252985" y="2397974"/>
                    <a:ext cx="1764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45" name="Input penna 344">
                    <a:extLst>
                      <a:ext uri="{FF2B5EF4-FFF2-40B4-BE49-F238E27FC236}">
                        <a16:creationId xmlns:a16="http://schemas.microsoft.com/office/drawing/2014/main" id="{D09044DE-5E0D-8B19-47E9-F5F8302B65AD}"/>
                      </a:ext>
                    </a:extLst>
                  </p14:cNvPr>
                  <p14:cNvContentPartPr/>
                  <p14:nvPr/>
                </p14:nvContentPartPr>
                <p14:xfrm>
                  <a:off x="3259105" y="2395094"/>
                  <a:ext cx="9360" cy="49320"/>
                </p14:xfrm>
              </p:contentPart>
            </mc:Choice>
            <mc:Fallback xmlns="">
              <p:pic>
                <p:nvPicPr>
                  <p:cNvPr id="345" name="Input penna 344">
                    <a:extLst>
                      <a:ext uri="{FF2B5EF4-FFF2-40B4-BE49-F238E27FC236}">
                        <a16:creationId xmlns:a16="http://schemas.microsoft.com/office/drawing/2014/main" id="{D09044DE-5E0D-8B19-47E9-F5F8302B65AD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254785" y="2390774"/>
                    <a:ext cx="18000" cy="57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30" name="Audio 29">
            <a:extLst>
              <a:ext uri="{FF2B5EF4-FFF2-40B4-BE49-F238E27FC236}">
                <a16:creationId xmlns:a16="http://schemas.microsoft.com/office/drawing/2014/main" id="{F5BAE248-7C92-CCC6-7E9D-5351B630C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03329" p14:dur="2000" spd="slow"/>
    </mc:Choice>
    <mc:Fallback xmlns="">
      <p:transition advTm="103329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 isNarration="1">
              <p:cMediaNode showWhenStopped="0" vol="80000"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ermata, acqua&#10;&#10;Descrizione generata automaticamente">
            <a:extLst>
              <a:ext uri="{FF2B5EF4-FFF2-40B4-BE49-F238E27FC236}">
                <a16:creationId xmlns:a16="http://schemas.microsoft.com/office/drawing/2014/main" id="{9E9B48C2-14D9-DC00-0783-7D531D65611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0" y="995816"/>
            <a:ext cx="3555895" cy="492280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00F1BF1-D0AC-37EC-91F5-A99480D0770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6" y="733427"/>
            <a:ext cx="5022553" cy="32645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009E0C3-FB7E-E4D5-C21F-25CD19434E3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6" y="3997962"/>
            <a:ext cx="3723640" cy="27432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BBE3852-38F2-CB77-5F9B-670C53449D96}"/>
              </a:ext>
            </a:extLst>
          </p:cNvPr>
          <p:cNvSpPr/>
          <p:nvPr/>
        </p:nvSpPr>
        <p:spPr>
          <a:xfrm>
            <a:off x="5051957" y="863594"/>
            <a:ext cx="517570" cy="38792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AA1654EF-8E7F-5F20-20CD-B639DF9A7DB9}"/>
              </a:ext>
            </a:extLst>
          </p:cNvPr>
          <p:cNvCxnSpPr>
            <a:cxnSpLocks/>
          </p:cNvCxnSpPr>
          <p:nvPr/>
        </p:nvCxnSpPr>
        <p:spPr>
          <a:xfrm>
            <a:off x="5569527" y="858247"/>
            <a:ext cx="1618424" cy="1530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FA56B23B-9825-F861-5B88-DDD56776648B}"/>
              </a:ext>
            </a:extLst>
          </p:cNvPr>
          <p:cNvCxnSpPr>
            <a:cxnSpLocks/>
          </p:cNvCxnSpPr>
          <p:nvPr/>
        </p:nvCxnSpPr>
        <p:spPr>
          <a:xfrm>
            <a:off x="5569527" y="1251521"/>
            <a:ext cx="1618424" cy="46825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7C06B6AB-542D-A1DD-B7A1-6B58126AECE6}"/>
              </a:ext>
            </a:extLst>
          </p:cNvPr>
          <p:cNvSpPr/>
          <p:nvPr/>
        </p:nvSpPr>
        <p:spPr>
          <a:xfrm>
            <a:off x="7187951" y="1011314"/>
            <a:ext cx="3508514" cy="49228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9165DD-381D-8AAC-F48E-05F070A1AD4B}"/>
              </a:ext>
            </a:extLst>
          </p:cNvPr>
          <p:cNvSpPr txBox="1"/>
          <p:nvPr/>
        </p:nvSpPr>
        <p:spPr>
          <a:xfrm>
            <a:off x="5221134" y="147797"/>
            <a:ext cx="7114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SEM-EDS and FT-IR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77625C-4F88-B7CD-E3BC-B27969718A4F}"/>
              </a:ext>
            </a:extLst>
          </p:cNvPr>
          <p:cNvSpPr txBox="1"/>
          <p:nvPr/>
        </p:nvSpPr>
        <p:spPr>
          <a:xfrm>
            <a:off x="3990856" y="504639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Lipidic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fraction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BDBF09-0A23-6967-6FDB-81E86C0CE592}"/>
              </a:ext>
            </a:extLst>
          </p:cNvPr>
          <p:cNvSpPr txBox="1"/>
          <p:nvPr/>
        </p:nvSpPr>
        <p:spPr>
          <a:xfrm>
            <a:off x="664820" y="3592818"/>
            <a:ext cx="503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Oil painting on canvas, 50 x 70 cm, by Angelo </a:t>
            </a:r>
            <a:r>
              <a:rPr lang="en-US" sz="1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Pratesi</a:t>
            </a:r>
            <a:r>
              <a:rPr lang="en-U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20th century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65" name="Audio 64">
            <a:extLst>
              <a:ext uri="{FF2B5EF4-FFF2-40B4-BE49-F238E27FC236}">
                <a16:creationId xmlns:a16="http://schemas.microsoft.com/office/drawing/2014/main" id="{339007CB-7482-5B68-2859-75BC99F64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0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033"/>
    </mc:Choice>
    <mc:Fallback xmlns="">
      <p:transition spd="slow" advTm="104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Rettangolo&#10;&#10;Descrizione generata automaticamente">
            <a:extLst>
              <a:ext uri="{FF2B5EF4-FFF2-40B4-BE49-F238E27FC236}">
                <a16:creationId xmlns:a16="http://schemas.microsoft.com/office/drawing/2014/main" id="{8341043D-82D3-B949-632A-8CA25BF3AB9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2" y="501122"/>
            <a:ext cx="6152445" cy="2478053"/>
          </a:xfrm>
          <a:prstGeom prst="rect">
            <a:avLst/>
          </a:prstGeom>
        </p:spPr>
      </p:pic>
      <p:pic>
        <p:nvPicPr>
          <p:cNvPr id="3" name="Immagine 2" descr="Immagine che contiene schermata, testo, Fotografia monocromatica, bianco e nero&#10;&#10;Descrizione generata automaticamente">
            <a:extLst>
              <a:ext uri="{FF2B5EF4-FFF2-40B4-BE49-F238E27FC236}">
                <a16:creationId xmlns:a16="http://schemas.microsoft.com/office/drawing/2014/main" id="{6AF63C5F-EC74-EBF7-35BA-5672659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49" y="3348507"/>
            <a:ext cx="3098906" cy="3061838"/>
          </a:xfrm>
          <a:prstGeom prst="rect">
            <a:avLst/>
          </a:prstGeom>
        </p:spPr>
      </p:pic>
      <p:pic>
        <p:nvPicPr>
          <p:cNvPr id="4" name="Immagine 3" descr="Immagine che contiene schermata, bianco e nero, Fotografia monocromatica, natura&#10;&#10;Descrizione generata automaticamente">
            <a:extLst>
              <a:ext uri="{FF2B5EF4-FFF2-40B4-BE49-F238E27FC236}">
                <a16:creationId xmlns:a16="http://schemas.microsoft.com/office/drawing/2014/main" id="{2DBC037C-CDF5-2987-7083-0069A88E4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55" y="3387408"/>
            <a:ext cx="3098906" cy="302293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95C8CC-564D-A297-FBE5-BE1A7CE6E8D1}"/>
              </a:ext>
            </a:extLst>
          </p:cNvPr>
          <p:cNvSpPr txBox="1"/>
          <p:nvPr/>
        </p:nvSpPr>
        <p:spPr>
          <a:xfrm>
            <a:off x="1243237" y="4072234"/>
            <a:ext cx="3106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interactions were highlighted that led to alterations in the topography of the paint layer, regardless of the presence or absence of the silicone solvent barrier.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CF7854-1929-FA2E-6CD0-E6480E619A6C}"/>
              </a:ext>
            </a:extLst>
          </p:cNvPr>
          <p:cNvSpPr txBox="1"/>
          <p:nvPr/>
        </p:nvSpPr>
        <p:spPr>
          <a:xfrm>
            <a:off x="375539" y="2979175"/>
            <a:ext cx="594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Visible image of surface of the sample 2 a) and sample 2D b)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974C6F0-8502-D5D4-B480-813268BC721E}"/>
              </a:ext>
            </a:extLst>
          </p:cNvPr>
          <p:cNvSpPr txBox="1"/>
          <p:nvPr/>
        </p:nvSpPr>
        <p:spPr>
          <a:xfrm>
            <a:off x="5659926" y="6431816"/>
            <a:ext cx="646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Topographic SEM images of surface of the samples 2 a) and 2D b).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7FCC98-347E-7329-72A3-156FCFB756A4}"/>
              </a:ext>
            </a:extLst>
          </p:cNvPr>
          <p:cNvSpPr txBox="1"/>
          <p:nvPr/>
        </p:nvSpPr>
        <p:spPr>
          <a:xfrm>
            <a:off x="8717555" y="447655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17939E-A12E-59E0-BAFD-42E1D9D6ADCE}"/>
              </a:ext>
            </a:extLst>
          </p:cNvPr>
          <p:cNvSpPr txBox="1"/>
          <p:nvPr/>
        </p:nvSpPr>
        <p:spPr>
          <a:xfrm>
            <a:off x="5781675" y="3443288"/>
            <a:ext cx="31432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350C77-4E10-E8D4-32F6-8340483A7812}"/>
              </a:ext>
            </a:extLst>
          </p:cNvPr>
          <p:cNvSpPr txBox="1"/>
          <p:nvPr/>
        </p:nvSpPr>
        <p:spPr>
          <a:xfrm>
            <a:off x="8832954" y="3442216"/>
            <a:ext cx="31432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</a:p>
        </p:txBody>
      </p:sp>
      <p:pic>
        <p:nvPicPr>
          <p:cNvPr id="28" name="Audio 27">
            <a:extLst>
              <a:ext uri="{FF2B5EF4-FFF2-40B4-BE49-F238E27FC236}">
                <a16:creationId xmlns:a16="http://schemas.microsoft.com/office/drawing/2014/main" id="{83C38D06-819D-3F20-A1B4-0CCC30C7C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44"/>
    </mc:Choice>
    <mc:Fallback xmlns="">
      <p:transition spd="slow" advTm="90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00763BD-9CA6-DAE0-45EA-02C057EDCF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049866"/>
            <a:ext cx="6096000" cy="4217355"/>
          </a:xfrm>
          <a:prstGeom prst="rect">
            <a:avLst/>
          </a:prstGeom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4A3B168C-CF9E-1CC5-78ED-A4BE65C88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65230"/>
              </p:ext>
            </p:extLst>
          </p:nvPr>
        </p:nvGraphicFramePr>
        <p:xfrm>
          <a:off x="6563305" y="15662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F8DCDF-BE74-78B4-2063-12AE6D2DEC30}"/>
              </a:ext>
            </a:extLst>
          </p:cNvPr>
          <p:cNvSpPr txBox="1"/>
          <p:nvPr/>
        </p:nvSpPr>
        <p:spPr>
          <a:xfrm>
            <a:off x="8371425" y="332510"/>
            <a:ext cx="129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GC/MS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BDCD26-FB0F-C76E-F849-7591E12502F7}"/>
              </a:ext>
            </a:extLst>
          </p:cNvPr>
          <p:cNvSpPr txBox="1"/>
          <p:nvPr/>
        </p:nvSpPr>
        <p:spPr>
          <a:xfrm>
            <a:off x="6496399" y="5325161"/>
            <a:ext cx="5228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swelling ability of the Benzyl Alcohol towards the oil medium and its strong solvent power.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Pre-saturation of the surface with D5 reduced the leaching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C22622-0BC4-56C8-C7F7-E07A0796BDED}"/>
              </a:ext>
            </a:extLst>
          </p:cNvPr>
          <p:cNvSpPr txBox="1"/>
          <p:nvPr/>
        </p:nvSpPr>
        <p:spPr>
          <a:xfrm>
            <a:off x="1615927" y="332510"/>
            <a:ext cx="3168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FT-IR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B0666C4-C00B-6A2D-2D76-AA253A2C6DDF}"/>
              </a:ext>
            </a:extLst>
          </p:cNvPr>
          <p:cNvSpPr txBox="1"/>
          <p:nvPr/>
        </p:nvSpPr>
        <p:spPr>
          <a:xfrm>
            <a:off x="932889" y="5325161"/>
            <a:ext cx="5051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1173 cm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1114 cm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1065 cm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635 and 606 cm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 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Lipidic fraction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Terpene resin in trace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6866B0-0B05-EAA1-A99A-93A414168F9C}"/>
              </a:ext>
            </a:extLst>
          </p:cNvPr>
          <p:cNvSpPr txBox="1"/>
          <p:nvPr/>
        </p:nvSpPr>
        <p:spPr>
          <a:xfrm>
            <a:off x="9168486" y="4461145"/>
            <a:ext cx="66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pH 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8A6235-CE0B-BDC9-D363-40CE97F55F62}"/>
              </a:ext>
            </a:extLst>
          </p:cNvPr>
          <p:cNvSpPr txBox="1"/>
          <p:nvPr/>
        </p:nvSpPr>
        <p:spPr>
          <a:xfrm>
            <a:off x="10093823" y="4447994"/>
            <a:ext cx="92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pH 8.5</a:t>
            </a: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A4C92D5F-2747-B96B-BDE4-299E8F6A7171}"/>
              </a:ext>
            </a:extLst>
          </p:cNvPr>
          <p:cNvSpPr/>
          <p:nvPr/>
        </p:nvSpPr>
        <p:spPr>
          <a:xfrm rot="16200000">
            <a:off x="9439365" y="4103630"/>
            <a:ext cx="121920" cy="5336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8C3041BA-7A7A-9564-C191-2A2B3DA12C43}"/>
              </a:ext>
            </a:extLst>
          </p:cNvPr>
          <p:cNvSpPr/>
          <p:nvPr/>
        </p:nvSpPr>
        <p:spPr>
          <a:xfrm rot="16200000">
            <a:off x="10438431" y="4098244"/>
            <a:ext cx="121920" cy="5336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0" name="Audio 69">
            <a:extLst>
              <a:ext uri="{FF2B5EF4-FFF2-40B4-BE49-F238E27FC236}">
                <a16:creationId xmlns:a16="http://schemas.microsoft.com/office/drawing/2014/main" id="{F552740F-B86C-EE3D-99DC-F8789DB74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85"/>
    </mc:Choice>
    <mc:Fallback xmlns="">
      <p:transition spd="slow" advTm="22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05C236-C56B-0170-8196-E8D1CF367E18}"/>
              </a:ext>
            </a:extLst>
          </p:cNvPr>
          <p:cNvSpPr txBox="1"/>
          <p:nvPr/>
        </p:nvSpPr>
        <p:spPr>
          <a:xfrm>
            <a:off x="4572001" y="601744"/>
            <a:ext cx="6781800" cy="1338696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dirty="0" lang="en-US" sz="4400"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CONCLUSIONS</a:t>
            </a:r>
          </a:p>
        </p:txBody>
      </p:sp>
      <p:pic>
        <p:nvPicPr>
          <p:cNvPr descr="Abstract yellow dust explosion on black background" id="5" name="Picture 4">
            <a:extLst>
              <a:ext uri="{FF2B5EF4-FFF2-40B4-BE49-F238E27FC236}">
                <a16:creationId xmlns:a16="http://schemas.microsoft.com/office/drawing/2014/main" id="{B36B1F3F-DD22-AB69-C71F-D179B5A5F8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1" l="56" r="16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b="b" l="l" r="r" t="t"/>
            <a:pathLst>
              <a:path h="6858000" w="3754759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2079B9-1215-5F46-ED6F-FF5A4E78E30C}"/>
              </a:ext>
            </a:extLst>
          </p:cNvPr>
          <p:cNvSpPr txBox="1"/>
          <p:nvPr/>
        </p:nvSpPr>
        <p:spPr>
          <a:xfrm>
            <a:off x="4582479" y="2628678"/>
            <a:ext cx="6781800" cy="2715603"/>
          </a:xfrm>
          <a:prstGeom prst="rect">
            <a:avLst/>
          </a:prstGeom>
        </p:spPr>
        <p:txBody>
          <a:bodyPr anchor="t" bIns="45720" lIns="91440" rIns="91440" rtlCol="0" tIns="45720" vert="horz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1700">
                <a:latin charset="0" panose="02020603050405020304" pitchFamily="18" typeface="Times New Roman"/>
                <a:cs charset="0" panose="02020603050405020304" pitchFamily="18" typeface="Times New Roman"/>
              </a:rPr>
              <a:t>M</a:t>
            </a:r>
            <a:r>
              <a:rPr dirty="0" lang="en-US" sz="17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oderate quantity of benzyl alcohol, equal to 5% (w/v), emulsified in an aqueous gel maintained adequate solvent power to remove the aged natural resin.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1700">
              <a:effectLst/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1700">
                <a:latin charset="0" panose="02020603050405020304" pitchFamily="18" typeface="Times New Roman"/>
                <a:cs charset="0" panose="02020603050405020304" pitchFamily="18" typeface="Times New Roman"/>
              </a:rPr>
              <a:t>B</a:t>
            </a:r>
            <a:r>
              <a:rPr dirty="0" lang="en-US" sz="17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enzyl alcohol interacts with the oil paint medium, causing leaching of fatty acids</a:t>
            </a:r>
            <a:r>
              <a:rPr dirty="0" lang="en-US" sz="1700">
                <a:latin charset="0" panose="02020603050405020304" pitchFamily="18" typeface="Times New Roman"/>
                <a:cs charset="0" panose="02020603050405020304" pitchFamily="18" typeface="Times New Roman"/>
              </a:rPr>
              <a:t>. A</a:t>
            </a:r>
            <a:r>
              <a:rPr dirty="0" lang="en-US" sz="17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 neutral value, non-ionizing towards the acidic components of the varnish and the paint binder, guarantees less interaction.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17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lang="en-US" sz="1700"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Protecting the surface with siloxane has proven to be an only partially effective strategy. Leaching decreases.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endParaRPr dirty="0" lang="en-US" sz="1700"/>
          </a:p>
        </p:txBody>
      </p:sp>
      <p:pic>
        <p:nvPicPr>
          <p:cNvPr id="13" name="Audio 12">
            <a:extLst>
              <a:ext uri="{FF2B5EF4-FFF2-40B4-BE49-F238E27FC236}">
                <a16:creationId xmlns:a16="http://schemas.microsoft.com/office/drawing/2014/main" id="{A9D9CA42-E3E2-DA2B-3005-1448D2928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165630" p14:dur="2000" spd="slow"/>
    </mc:Choice>
    <mc:Fallback xmlns="">
      <p:transition advTm="16563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 isNarration="1">
              <p:cMediaNode showWhenStopped="0" vol="80000"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Exclamation mark on a yellow background" id="4" name="Picture 3">
            <a:extLst>
              <a:ext uri="{FF2B5EF4-FFF2-40B4-BE49-F238E27FC236}">
                <a16:creationId xmlns:a16="http://schemas.microsoft.com/office/drawing/2014/main" id="{3CA94E02-E661-A56F-84E1-677229A172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2" r="-2" t="63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b="b" l="l" r="r" t="t"/>
            <a:pathLst>
              <a:path h="6871647" w="9276545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EE1E0E-D82D-E45F-9512-BB4BE47D7845}"/>
              </a:ext>
            </a:extLst>
          </p:cNvPr>
          <p:cNvSpPr txBox="1"/>
          <p:nvPr/>
        </p:nvSpPr>
        <p:spPr>
          <a:xfrm>
            <a:off x="661916" y="2852381"/>
            <a:ext cx="3161940" cy="2640247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 for your attention</a:t>
            </a:r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1F5B2AE1-F652-589C-8E45-736B8DFDD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4561" p14:dur="2000" spd="slow"/>
    </mc:Choice>
    <mc:Fallback xmlns="">
      <p:transition advTm="4561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 isNarration="1">
              <p:cMediaNode showWhenStopped="0" vol="80000">
                <p:cTn display="0" fill="hold" id="7">
                  <p:stCondLst>
                    <p:cond delay="indefinite"/>
                  </p:stCondLst>
                  <p:endCondLst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656</Words>
  <Application>Microsoft Macintosh PowerPoint</Application>
  <PresentationFormat>Widescreen</PresentationFormat>
  <Paragraphs>113</Paragraphs>
  <Slides>9</Slides>
  <Notes>9</Notes>
  <HiddenSlides>0</HiddenSlides>
  <MMClips>9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Helvetica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Marianna POTENZA</dc:creator>
  <cp:lastModifiedBy>Marianna POTENZA</cp:lastModifiedBy>
  <cp:revision>18</cp:revision>
  <dcterms:created xsi:type="dcterms:W3CDTF">2024-04-08T08:22:37Z</dcterms:created>
  <dcterms:modified xsi:type="dcterms:W3CDTF">2024-04-18T08:32:31Z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10178383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