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5" r:id="rId2"/>
    <p:sldId id="266" r:id="rId3"/>
    <p:sldId id="256" r:id="rId4"/>
    <p:sldId id="268" r:id="rId5"/>
    <p:sldId id="267" r:id="rId6"/>
    <p:sldId id="259" r:id="rId7"/>
    <p:sldId id="258" r:id="rId8"/>
    <p:sldId id="257" r:id="rId9"/>
    <p:sldId id="261" r:id="rId10"/>
    <p:sldId id="262" r:id="rId11"/>
    <p:sldId id="263" r:id="rId12"/>
    <p:sldId id="260" r:id="rId13"/>
    <p:sldId id="264" r:id="rId14"/>
    <p:sldId id="269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sco Fassina" initials="VF" lastIdx="2" clrIdx="0">
    <p:extLst>
      <p:ext uri="{19B8F6BF-5375-455C-9EA6-DF929625EA0E}">
        <p15:presenceInfo xmlns:p15="http://schemas.microsoft.com/office/powerpoint/2012/main" userId="ff99926a0e7e361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e Zilio" userId="36312497b4b14a89" providerId="LiveId" clId="{DFCDC8BB-6B64-4DF7-B1CD-48C19F046462}"/>
    <pc:docChg chg="undo redo custSel modSld">
      <pc:chgData name="Davide Zilio" userId="36312497b4b14a89" providerId="LiveId" clId="{DFCDC8BB-6B64-4DF7-B1CD-48C19F046462}" dt="2024-05-02T08:45:05.484" v="234" actId="14100"/>
      <pc:docMkLst>
        <pc:docMk/>
      </pc:docMkLst>
      <pc:sldChg chg="addSp delSp modSp mod delAnim modAnim">
        <pc:chgData name="Davide Zilio" userId="36312497b4b14a89" providerId="LiveId" clId="{DFCDC8BB-6B64-4DF7-B1CD-48C19F046462}" dt="2024-05-02T08:39:26.124" v="140" actId="1076"/>
        <pc:sldMkLst>
          <pc:docMk/>
          <pc:sldMk cId="3588727126" sldId="256"/>
        </pc:sldMkLst>
        <pc:picChg chg="del">
          <ac:chgData name="Davide Zilio" userId="36312497b4b14a89" providerId="LiveId" clId="{DFCDC8BB-6B64-4DF7-B1CD-48C19F046462}" dt="2024-04-30T11:17:39.835" v="99" actId="478"/>
          <ac:picMkLst>
            <pc:docMk/>
            <pc:sldMk cId="3588727126" sldId="256"/>
            <ac:picMk id="2" creationId="{58789D4C-E906-4BE5-B71A-158DDEA891E3}"/>
          </ac:picMkLst>
        </pc:picChg>
        <pc:picChg chg="add mod">
          <ac:chgData name="Davide Zilio" userId="36312497b4b14a89" providerId="LiveId" clId="{DFCDC8BB-6B64-4DF7-B1CD-48C19F046462}" dt="2024-04-30T11:17:49.917" v="101" actId="1076"/>
          <ac:picMkLst>
            <pc:docMk/>
            <pc:sldMk cId="3588727126" sldId="256"/>
            <ac:picMk id="3" creationId="{7CFCB92A-09CA-45E5-9B52-7DBFB390BFE6}"/>
          </ac:picMkLst>
        </pc:picChg>
        <pc:picChg chg="add mod">
          <ac:chgData name="Davide Zilio" userId="36312497b4b14a89" providerId="LiveId" clId="{DFCDC8BB-6B64-4DF7-B1CD-48C19F046462}" dt="2024-05-02T08:39:26.124" v="140" actId="1076"/>
          <ac:picMkLst>
            <pc:docMk/>
            <pc:sldMk cId="3588727126" sldId="256"/>
            <ac:picMk id="4" creationId="{B8F30AFC-3CE8-4E64-81F7-95C2C7B7D8CA}"/>
          </ac:picMkLst>
        </pc:picChg>
        <pc:picChg chg="del">
          <ac:chgData name="Davide Zilio" userId="36312497b4b14a89" providerId="LiveId" clId="{DFCDC8BB-6B64-4DF7-B1CD-48C19F046462}" dt="2024-05-02T08:39:18.198" v="137" actId="478"/>
          <ac:picMkLst>
            <pc:docMk/>
            <pc:sldMk cId="3588727126" sldId="256"/>
            <ac:picMk id="5" creationId="{04C9E736-DD54-4F0E-A20C-671A499EDBCF}"/>
          </ac:picMkLst>
        </pc:picChg>
      </pc:sldChg>
      <pc:sldChg chg="addSp delSp modSp mod delAnim modAnim">
        <pc:chgData name="Davide Zilio" userId="36312497b4b14a89" providerId="LiveId" clId="{DFCDC8BB-6B64-4DF7-B1CD-48C19F046462}" dt="2024-05-02T08:41:33.975" v="181" actId="167"/>
        <pc:sldMkLst>
          <pc:docMk/>
          <pc:sldMk cId="3928518334" sldId="257"/>
        </pc:sldMkLst>
        <pc:picChg chg="del">
          <ac:chgData name="Davide Zilio" userId="36312497b4b14a89" providerId="LiveId" clId="{DFCDC8BB-6B64-4DF7-B1CD-48C19F046462}" dt="2024-04-30T11:18:38.331" v="114" actId="478"/>
          <ac:picMkLst>
            <pc:docMk/>
            <pc:sldMk cId="3928518334" sldId="257"/>
            <ac:picMk id="3" creationId="{DEE44E97-AE17-4C30-9217-BFD5D28503F8}"/>
          </ac:picMkLst>
        </pc:picChg>
        <pc:picChg chg="add del">
          <ac:chgData name="Davide Zilio" userId="36312497b4b14a89" providerId="LiveId" clId="{DFCDC8BB-6B64-4DF7-B1CD-48C19F046462}" dt="2024-05-02T08:41:32.492" v="177" actId="478"/>
          <ac:picMkLst>
            <pc:docMk/>
            <pc:sldMk cId="3928518334" sldId="257"/>
            <ac:picMk id="6" creationId="{12337E88-046F-42A2-A209-0707BD895D78}"/>
          </ac:picMkLst>
        </pc:picChg>
        <pc:picChg chg="del">
          <ac:chgData name="Davide Zilio" userId="36312497b4b14a89" providerId="LiveId" clId="{DFCDC8BB-6B64-4DF7-B1CD-48C19F046462}" dt="2024-05-02T08:41:05.186" v="165" actId="478"/>
          <ac:picMkLst>
            <pc:docMk/>
            <pc:sldMk cId="3928518334" sldId="257"/>
            <ac:picMk id="7" creationId="{281AD601-8BDF-4DC8-8C94-4B63CE9F921C}"/>
          </ac:picMkLst>
        </pc:picChg>
        <pc:picChg chg="add mod">
          <ac:chgData name="Davide Zilio" userId="36312497b4b14a89" providerId="LiveId" clId="{DFCDC8BB-6B64-4DF7-B1CD-48C19F046462}" dt="2024-04-30T11:18:44.509" v="116" actId="1076"/>
          <ac:picMkLst>
            <pc:docMk/>
            <pc:sldMk cId="3928518334" sldId="257"/>
            <ac:picMk id="8" creationId="{FF784566-FEAE-423A-A3D1-07E686B79F93}"/>
          </ac:picMkLst>
        </pc:picChg>
        <pc:picChg chg="del">
          <ac:chgData name="Davide Zilio" userId="36312497b4b14a89" providerId="LiveId" clId="{DFCDC8BB-6B64-4DF7-B1CD-48C19F046462}" dt="2024-05-02T08:40:45.872" v="161" actId="478"/>
          <ac:picMkLst>
            <pc:docMk/>
            <pc:sldMk cId="3928518334" sldId="257"/>
            <ac:picMk id="9" creationId="{AB26F192-41D8-4BEB-86E5-0122FBE6214F}"/>
          </ac:picMkLst>
        </pc:picChg>
        <pc:picChg chg="add mod">
          <ac:chgData name="Davide Zilio" userId="36312497b4b14a89" providerId="LiveId" clId="{DFCDC8BB-6B64-4DF7-B1CD-48C19F046462}" dt="2024-05-02T08:40:50.761" v="162" actId="1076"/>
          <ac:picMkLst>
            <pc:docMk/>
            <pc:sldMk cId="3928518334" sldId="257"/>
            <ac:picMk id="10" creationId="{85141056-C99C-4B17-86B0-1F0BD726F769}"/>
          </ac:picMkLst>
        </pc:picChg>
        <pc:picChg chg="add mod">
          <ac:chgData name="Davide Zilio" userId="36312497b4b14a89" providerId="LiveId" clId="{DFCDC8BB-6B64-4DF7-B1CD-48C19F046462}" dt="2024-05-02T08:41:09.405" v="166" actId="1076"/>
          <ac:picMkLst>
            <pc:docMk/>
            <pc:sldMk cId="3928518334" sldId="257"/>
            <ac:picMk id="12" creationId="{1BA97074-EB2D-4286-B5AE-9678CE202100}"/>
          </ac:picMkLst>
        </pc:picChg>
        <pc:picChg chg="add del mod ord">
          <ac:chgData name="Davide Zilio" userId="36312497b4b14a89" providerId="LiveId" clId="{DFCDC8BB-6B64-4DF7-B1CD-48C19F046462}" dt="2024-05-02T08:41:33.975" v="181" actId="167"/>
          <ac:picMkLst>
            <pc:docMk/>
            <pc:sldMk cId="3928518334" sldId="257"/>
            <ac:picMk id="14" creationId="{2D5A15D6-D945-44FA-8448-AE0B82469127}"/>
          </ac:picMkLst>
        </pc:picChg>
      </pc:sldChg>
      <pc:sldChg chg="addSp delSp modSp mod delAnim modAnim">
        <pc:chgData name="Davide Zilio" userId="36312497b4b14a89" providerId="LiveId" clId="{DFCDC8BB-6B64-4DF7-B1CD-48C19F046462}" dt="2024-05-02T08:40:33.819" v="158" actId="14100"/>
        <pc:sldMkLst>
          <pc:docMk/>
          <pc:sldMk cId="1906010652" sldId="258"/>
        </pc:sldMkLst>
        <pc:spChg chg="add del mod">
          <ac:chgData name="Davide Zilio" userId="36312497b4b14a89" providerId="LiveId" clId="{DFCDC8BB-6B64-4DF7-B1CD-48C19F046462}" dt="2024-05-02T08:40:20.488" v="152"/>
          <ac:spMkLst>
            <pc:docMk/>
            <pc:sldMk cId="1906010652" sldId="258"/>
            <ac:spMk id="10" creationId="{F547FC81-E945-47E6-81B7-1A42D08E3F38}"/>
          </ac:spMkLst>
        </pc:spChg>
        <pc:picChg chg="del">
          <ac:chgData name="Davide Zilio" userId="36312497b4b14a89" providerId="LiveId" clId="{DFCDC8BB-6B64-4DF7-B1CD-48C19F046462}" dt="2024-04-30T11:18:27.357" v="111" actId="478"/>
          <ac:picMkLst>
            <pc:docMk/>
            <pc:sldMk cId="1906010652" sldId="258"/>
            <ac:picMk id="3" creationId="{7CE07084-F237-477A-8C18-9662564AF747}"/>
          </ac:picMkLst>
        </pc:picChg>
        <pc:picChg chg="add mod">
          <ac:chgData name="Davide Zilio" userId="36312497b4b14a89" providerId="LiveId" clId="{DFCDC8BB-6B64-4DF7-B1CD-48C19F046462}" dt="2024-04-30T11:18:34.213" v="113" actId="1076"/>
          <ac:picMkLst>
            <pc:docMk/>
            <pc:sldMk cId="1906010652" sldId="258"/>
            <ac:picMk id="4" creationId="{9B8A5C99-C33F-4075-B705-783C1BC4AD19}"/>
          </ac:picMkLst>
        </pc:picChg>
        <pc:picChg chg="add mod ord">
          <ac:chgData name="Davide Zilio" userId="36312497b4b14a89" providerId="LiveId" clId="{DFCDC8BB-6B64-4DF7-B1CD-48C19F046462}" dt="2024-05-02T08:40:12.584" v="151" actId="166"/>
          <ac:picMkLst>
            <pc:docMk/>
            <pc:sldMk cId="1906010652" sldId="258"/>
            <ac:picMk id="5" creationId="{14140652-D0C1-4B76-848E-6BFF8030F1BC}"/>
          </ac:picMkLst>
        </pc:picChg>
        <pc:picChg chg="del">
          <ac:chgData name="Davide Zilio" userId="36312497b4b14a89" providerId="LiveId" clId="{DFCDC8BB-6B64-4DF7-B1CD-48C19F046462}" dt="2024-05-02T08:40:05.195" v="149" actId="478"/>
          <ac:picMkLst>
            <pc:docMk/>
            <pc:sldMk cId="1906010652" sldId="258"/>
            <ac:picMk id="6" creationId="{27B4D663-0241-4628-B846-97AB8C2A7E60}"/>
          </ac:picMkLst>
        </pc:picChg>
        <pc:picChg chg="del">
          <ac:chgData name="Davide Zilio" userId="36312497b4b14a89" providerId="LiveId" clId="{DFCDC8BB-6B64-4DF7-B1CD-48C19F046462}" dt="2024-05-02T08:40:31.084" v="157" actId="478"/>
          <ac:picMkLst>
            <pc:docMk/>
            <pc:sldMk cId="1906010652" sldId="258"/>
            <ac:picMk id="8" creationId="{FAA51C46-3644-4CCB-ABA0-F9663918E0D2}"/>
          </ac:picMkLst>
        </pc:picChg>
        <pc:picChg chg="add mod">
          <ac:chgData name="Davide Zilio" userId="36312497b4b14a89" providerId="LiveId" clId="{DFCDC8BB-6B64-4DF7-B1CD-48C19F046462}" dt="2024-05-02T08:40:33.819" v="158" actId="14100"/>
          <ac:picMkLst>
            <pc:docMk/>
            <pc:sldMk cId="1906010652" sldId="258"/>
            <ac:picMk id="13" creationId="{7EAD8FE4-CDE7-482A-8FE2-87A7D1B126E4}"/>
          </ac:picMkLst>
        </pc:picChg>
      </pc:sldChg>
      <pc:sldChg chg="addSp delSp modSp mod delAnim modAnim">
        <pc:chgData name="Davide Zilio" userId="36312497b4b14a89" providerId="LiveId" clId="{DFCDC8BB-6B64-4DF7-B1CD-48C19F046462}" dt="2024-05-02T08:39:47.847" v="145" actId="14100"/>
        <pc:sldMkLst>
          <pc:docMk/>
          <pc:sldMk cId="3603181984" sldId="259"/>
        </pc:sldMkLst>
        <pc:picChg chg="del">
          <ac:chgData name="Davide Zilio" userId="36312497b4b14a89" providerId="LiveId" clId="{DFCDC8BB-6B64-4DF7-B1CD-48C19F046462}" dt="2024-04-30T11:18:19.482" v="108" actId="478"/>
          <ac:picMkLst>
            <pc:docMk/>
            <pc:sldMk cId="3603181984" sldId="259"/>
            <ac:picMk id="3" creationId="{DBB5B24E-2209-44D7-96F3-219F4AF34F89}"/>
          </ac:picMkLst>
        </pc:picChg>
        <pc:picChg chg="del">
          <ac:chgData name="Davide Zilio" userId="36312497b4b14a89" providerId="LiveId" clId="{DFCDC8BB-6B64-4DF7-B1CD-48C19F046462}" dt="2024-05-02T08:39:44.853" v="144" actId="478"/>
          <ac:picMkLst>
            <pc:docMk/>
            <pc:sldMk cId="3603181984" sldId="259"/>
            <ac:picMk id="4" creationId="{3974A614-269D-429F-88E3-62E5B9F9FF6A}"/>
          </ac:picMkLst>
        </pc:picChg>
        <pc:picChg chg="add mod">
          <ac:chgData name="Davide Zilio" userId="36312497b4b14a89" providerId="LiveId" clId="{DFCDC8BB-6B64-4DF7-B1CD-48C19F046462}" dt="2024-04-30T11:18:24.949" v="110" actId="1076"/>
          <ac:picMkLst>
            <pc:docMk/>
            <pc:sldMk cId="3603181984" sldId="259"/>
            <ac:picMk id="6" creationId="{3D98FAA7-FDC1-45A7-AE2A-5DCAD4D37B69}"/>
          </ac:picMkLst>
        </pc:picChg>
        <pc:picChg chg="add mod">
          <ac:chgData name="Davide Zilio" userId="36312497b4b14a89" providerId="LiveId" clId="{DFCDC8BB-6B64-4DF7-B1CD-48C19F046462}" dt="2024-05-02T08:39:47.847" v="145" actId="14100"/>
          <ac:picMkLst>
            <pc:docMk/>
            <pc:sldMk cId="3603181984" sldId="259"/>
            <ac:picMk id="8" creationId="{067AAB07-DE1E-4D7C-A790-8D72BEEBA795}"/>
          </ac:picMkLst>
        </pc:picChg>
      </pc:sldChg>
      <pc:sldChg chg="addSp delSp modSp mod delAnim modAnim">
        <pc:chgData name="Davide Zilio" userId="36312497b4b14a89" providerId="LiveId" clId="{DFCDC8BB-6B64-4DF7-B1CD-48C19F046462}" dt="2024-05-02T08:45:05.484" v="234" actId="14100"/>
        <pc:sldMkLst>
          <pc:docMk/>
          <pc:sldMk cId="1847470134" sldId="260"/>
        </pc:sldMkLst>
        <pc:spChg chg="add del mod">
          <ac:chgData name="Davide Zilio" userId="36312497b4b14a89" providerId="LiveId" clId="{DFCDC8BB-6B64-4DF7-B1CD-48C19F046462}" dt="2024-05-02T08:44:45.366" v="219"/>
          <ac:spMkLst>
            <pc:docMk/>
            <pc:sldMk cId="1847470134" sldId="260"/>
            <ac:spMk id="7" creationId="{B771B287-3B6C-41E3-BF6D-B91A9854B958}"/>
          </ac:spMkLst>
        </pc:spChg>
        <pc:picChg chg="del">
          <ac:chgData name="Davide Zilio" userId="36312497b4b14a89" providerId="LiveId" clId="{DFCDC8BB-6B64-4DF7-B1CD-48C19F046462}" dt="2024-04-30T11:19:20.909" v="126" actId="478"/>
          <ac:picMkLst>
            <pc:docMk/>
            <pc:sldMk cId="1847470134" sldId="260"/>
            <ac:picMk id="3" creationId="{7CAE6387-36AE-47A5-9FD8-24DD2A24C058}"/>
          </ac:picMkLst>
        </pc:picChg>
        <pc:picChg chg="add mod">
          <ac:chgData name="Davide Zilio" userId="36312497b4b14a89" providerId="LiveId" clId="{DFCDC8BB-6B64-4DF7-B1CD-48C19F046462}" dt="2024-04-30T11:19:26.422" v="128" actId="1076"/>
          <ac:picMkLst>
            <pc:docMk/>
            <pc:sldMk cId="1847470134" sldId="260"/>
            <ac:picMk id="4" creationId="{C31DA915-CF96-4EC0-9897-C2ACFEEF615D}"/>
          </ac:picMkLst>
        </pc:picChg>
        <pc:picChg chg="add mod ord">
          <ac:chgData name="Davide Zilio" userId="36312497b4b14a89" providerId="LiveId" clId="{DFCDC8BB-6B64-4DF7-B1CD-48C19F046462}" dt="2024-05-02T08:44:33.951" v="218" actId="166"/>
          <ac:picMkLst>
            <pc:docMk/>
            <pc:sldMk cId="1847470134" sldId="260"/>
            <ac:picMk id="5" creationId="{84E6D58B-C945-4629-9778-B00D26D4F679}"/>
          </ac:picMkLst>
        </pc:picChg>
        <pc:picChg chg="del">
          <ac:chgData name="Davide Zilio" userId="36312497b4b14a89" providerId="LiveId" clId="{DFCDC8BB-6B64-4DF7-B1CD-48C19F046462}" dt="2024-05-02T08:44:22.764" v="208" actId="478"/>
          <ac:picMkLst>
            <pc:docMk/>
            <pc:sldMk cId="1847470134" sldId="260"/>
            <ac:picMk id="9" creationId="{0B6B344C-DA3C-41D0-A921-E6536081C7C8}"/>
          </ac:picMkLst>
        </pc:picChg>
        <pc:picChg chg="add mod">
          <ac:chgData name="Davide Zilio" userId="36312497b4b14a89" providerId="LiveId" clId="{DFCDC8BB-6B64-4DF7-B1CD-48C19F046462}" dt="2024-05-02T08:45:05.484" v="234" actId="14100"/>
          <ac:picMkLst>
            <pc:docMk/>
            <pc:sldMk cId="1847470134" sldId="260"/>
            <ac:picMk id="10" creationId="{5A7D85D4-8513-4ABA-B39E-AFB2F57BA353}"/>
          </ac:picMkLst>
        </pc:picChg>
        <pc:picChg chg="del">
          <ac:chgData name="Davide Zilio" userId="36312497b4b14a89" providerId="LiveId" clId="{DFCDC8BB-6B64-4DF7-B1CD-48C19F046462}" dt="2024-05-02T08:44:48.603" v="221" actId="478"/>
          <ac:picMkLst>
            <pc:docMk/>
            <pc:sldMk cId="1847470134" sldId="260"/>
            <ac:picMk id="14" creationId="{25972CEC-947F-4A09-9A5A-EF6848223E7E}"/>
          </ac:picMkLst>
        </pc:picChg>
      </pc:sldChg>
      <pc:sldChg chg="addSp delSp modSp mod delAnim modAnim">
        <pc:chgData name="Davide Zilio" userId="36312497b4b14a89" providerId="LiveId" clId="{DFCDC8BB-6B64-4DF7-B1CD-48C19F046462}" dt="2024-05-02T08:42:03.902" v="189" actId="1076"/>
        <pc:sldMkLst>
          <pc:docMk/>
          <pc:sldMk cId="3764110844" sldId="261"/>
        </pc:sldMkLst>
        <pc:picChg chg="del">
          <ac:chgData name="Davide Zilio" userId="36312497b4b14a89" providerId="LiveId" clId="{DFCDC8BB-6B64-4DF7-B1CD-48C19F046462}" dt="2024-04-30T11:18:48.873" v="117" actId="478"/>
          <ac:picMkLst>
            <pc:docMk/>
            <pc:sldMk cId="3764110844" sldId="261"/>
            <ac:picMk id="3" creationId="{32D71CD5-40C4-4D91-850A-8F1A4C4222A4}"/>
          </ac:picMkLst>
        </pc:picChg>
        <pc:picChg chg="add mod">
          <ac:chgData name="Davide Zilio" userId="36312497b4b14a89" providerId="LiveId" clId="{DFCDC8BB-6B64-4DF7-B1CD-48C19F046462}" dt="2024-04-30T11:18:57.644" v="119" actId="1076"/>
          <ac:picMkLst>
            <pc:docMk/>
            <pc:sldMk cId="3764110844" sldId="261"/>
            <ac:picMk id="4" creationId="{4483B140-0297-48D8-AFC3-94755880F42C}"/>
          </ac:picMkLst>
        </pc:picChg>
        <pc:picChg chg="add mod">
          <ac:chgData name="Davide Zilio" userId="36312497b4b14a89" providerId="LiveId" clId="{DFCDC8BB-6B64-4DF7-B1CD-48C19F046462}" dt="2024-05-02T08:41:51.258" v="185" actId="1076"/>
          <ac:picMkLst>
            <pc:docMk/>
            <pc:sldMk cId="3764110844" sldId="261"/>
            <ac:picMk id="5" creationId="{73FE120B-7537-4903-8F30-93C293AA438D}"/>
          </ac:picMkLst>
        </pc:picChg>
        <pc:picChg chg="del">
          <ac:chgData name="Davide Zilio" userId="36312497b4b14a89" providerId="LiveId" clId="{DFCDC8BB-6B64-4DF7-B1CD-48C19F046462}" dt="2024-05-02T08:41:48.086" v="184" actId="478"/>
          <ac:picMkLst>
            <pc:docMk/>
            <pc:sldMk cId="3764110844" sldId="261"/>
            <ac:picMk id="8" creationId="{5773A17D-2D8C-42C9-9998-41DC80BD3D35}"/>
          </ac:picMkLst>
        </pc:picChg>
        <pc:picChg chg="add mod">
          <ac:chgData name="Davide Zilio" userId="36312497b4b14a89" providerId="LiveId" clId="{DFCDC8BB-6B64-4DF7-B1CD-48C19F046462}" dt="2024-05-02T08:42:03.902" v="189" actId="1076"/>
          <ac:picMkLst>
            <pc:docMk/>
            <pc:sldMk cId="3764110844" sldId="261"/>
            <ac:picMk id="9" creationId="{DBD94545-EBE6-44E1-A454-812B626197B0}"/>
          </ac:picMkLst>
        </pc:picChg>
        <pc:picChg chg="del">
          <ac:chgData name="Davide Zilio" userId="36312497b4b14a89" providerId="LiveId" clId="{DFCDC8BB-6B64-4DF7-B1CD-48C19F046462}" dt="2024-05-02T08:42:01.026" v="188" actId="478"/>
          <ac:picMkLst>
            <pc:docMk/>
            <pc:sldMk cId="3764110844" sldId="261"/>
            <ac:picMk id="10" creationId="{FEB06F10-83A1-49D9-AF90-1F6211CB1073}"/>
          </ac:picMkLst>
        </pc:picChg>
      </pc:sldChg>
      <pc:sldChg chg="addSp delSp modSp mod delAnim modAnim">
        <pc:chgData name="Davide Zilio" userId="36312497b4b14a89" providerId="LiveId" clId="{DFCDC8BB-6B64-4DF7-B1CD-48C19F046462}" dt="2024-05-02T08:42:18.029" v="193" actId="1076"/>
        <pc:sldMkLst>
          <pc:docMk/>
          <pc:sldMk cId="542718954" sldId="262"/>
        </pc:sldMkLst>
        <pc:spChg chg="del">
          <ac:chgData name="Davide Zilio" userId="36312497b4b14a89" providerId="LiveId" clId="{DFCDC8BB-6B64-4DF7-B1CD-48C19F046462}" dt="2024-04-30T11:19:04.487" v="121"/>
          <ac:spMkLst>
            <pc:docMk/>
            <pc:sldMk cId="542718954" sldId="262"/>
            <ac:spMk id="3" creationId="{5B36A48A-C085-461F-A475-DF5900AD8CF4}"/>
          </ac:spMkLst>
        </pc:spChg>
        <pc:picChg chg="del">
          <ac:chgData name="Davide Zilio" userId="36312497b4b14a89" providerId="LiveId" clId="{DFCDC8BB-6B64-4DF7-B1CD-48C19F046462}" dt="2024-05-02T08:42:15.638" v="192" actId="478"/>
          <ac:picMkLst>
            <pc:docMk/>
            <pc:sldMk cId="542718954" sldId="262"/>
            <ac:picMk id="4" creationId="{D61C259F-C7B2-405A-B65F-9D90C85314CA}"/>
          </ac:picMkLst>
        </pc:picChg>
        <pc:picChg chg="del">
          <ac:chgData name="Davide Zilio" userId="36312497b4b14a89" providerId="LiveId" clId="{DFCDC8BB-6B64-4DF7-B1CD-48C19F046462}" dt="2024-04-30T11:19:01.081" v="120" actId="478"/>
          <ac:picMkLst>
            <pc:docMk/>
            <pc:sldMk cId="542718954" sldId="262"/>
            <ac:picMk id="5" creationId="{044EB956-B5CD-4192-B4CE-8B7E5E4EE209}"/>
          </ac:picMkLst>
        </pc:picChg>
        <pc:picChg chg="add mod">
          <ac:chgData name="Davide Zilio" userId="36312497b4b14a89" providerId="LiveId" clId="{DFCDC8BB-6B64-4DF7-B1CD-48C19F046462}" dt="2024-05-02T08:42:18.029" v="193" actId="1076"/>
          <ac:picMkLst>
            <pc:docMk/>
            <pc:sldMk cId="542718954" sldId="262"/>
            <ac:picMk id="5" creationId="{AE048FE9-E4FD-416B-9FC2-169B91B384C3}"/>
          </ac:picMkLst>
        </pc:picChg>
        <pc:picChg chg="add mod">
          <ac:chgData name="Davide Zilio" userId="36312497b4b14a89" providerId="LiveId" clId="{DFCDC8BB-6B64-4DF7-B1CD-48C19F046462}" dt="2024-04-30T11:19:07.854" v="122" actId="1076"/>
          <ac:picMkLst>
            <pc:docMk/>
            <pc:sldMk cId="542718954" sldId="262"/>
            <ac:picMk id="6" creationId="{D8BDC8E3-C990-4940-A395-BA633A571957}"/>
          </ac:picMkLst>
        </pc:picChg>
      </pc:sldChg>
      <pc:sldChg chg="addSp delSp modSp mod delAnim modAnim">
        <pc:chgData name="Davide Zilio" userId="36312497b4b14a89" providerId="LiveId" clId="{DFCDC8BB-6B64-4DF7-B1CD-48C19F046462}" dt="2024-05-02T08:42:53.754" v="204" actId="14100"/>
        <pc:sldMkLst>
          <pc:docMk/>
          <pc:sldMk cId="1323448204" sldId="263"/>
        </pc:sldMkLst>
        <pc:spChg chg="add del mod">
          <ac:chgData name="Davide Zilio" userId="36312497b4b14a89" providerId="LiveId" clId="{DFCDC8BB-6B64-4DF7-B1CD-48C19F046462}" dt="2024-05-02T08:42:41.847" v="199"/>
          <ac:spMkLst>
            <pc:docMk/>
            <pc:sldMk cId="1323448204" sldId="263"/>
            <ac:spMk id="10" creationId="{EAF4CEF3-7C02-4726-9336-3499935B7E6A}"/>
          </ac:spMkLst>
        </pc:spChg>
        <pc:picChg chg="del">
          <ac:chgData name="Davide Zilio" userId="36312497b4b14a89" providerId="LiveId" clId="{DFCDC8BB-6B64-4DF7-B1CD-48C19F046462}" dt="2024-04-30T11:19:10.668" v="123" actId="478"/>
          <ac:picMkLst>
            <pc:docMk/>
            <pc:sldMk cId="1323448204" sldId="263"/>
            <ac:picMk id="3" creationId="{1743E6EF-6DA1-4A08-BCF0-596B34048B09}"/>
          </ac:picMkLst>
        </pc:picChg>
        <pc:picChg chg="add mod">
          <ac:chgData name="Davide Zilio" userId="36312497b4b14a89" providerId="LiveId" clId="{DFCDC8BB-6B64-4DF7-B1CD-48C19F046462}" dt="2024-04-30T11:19:17.716" v="125" actId="1076"/>
          <ac:picMkLst>
            <pc:docMk/>
            <pc:sldMk cId="1323448204" sldId="263"/>
            <ac:picMk id="4" creationId="{A0423C67-B12A-492A-9F19-6A9F1A31149E}"/>
          </ac:picMkLst>
        </pc:picChg>
        <pc:picChg chg="add mod ord">
          <ac:chgData name="Davide Zilio" userId="36312497b4b14a89" providerId="LiveId" clId="{DFCDC8BB-6B64-4DF7-B1CD-48C19F046462}" dt="2024-05-02T08:42:34.955" v="198" actId="166"/>
          <ac:picMkLst>
            <pc:docMk/>
            <pc:sldMk cId="1323448204" sldId="263"/>
            <ac:picMk id="5" creationId="{C0F37DE6-7428-4996-847C-FBCAFD419694}"/>
          </ac:picMkLst>
        </pc:picChg>
        <pc:picChg chg="del">
          <ac:chgData name="Davide Zilio" userId="36312497b4b14a89" providerId="LiveId" clId="{DFCDC8BB-6B64-4DF7-B1CD-48C19F046462}" dt="2024-05-02T08:42:45.613" v="201" actId="478"/>
          <ac:picMkLst>
            <pc:docMk/>
            <pc:sldMk cId="1323448204" sldId="263"/>
            <ac:picMk id="7" creationId="{CBB8C991-F6E8-4220-A3FE-D2357E69AEDA}"/>
          </ac:picMkLst>
        </pc:picChg>
        <pc:picChg chg="del">
          <ac:chgData name="Davide Zilio" userId="36312497b4b14a89" providerId="LiveId" clId="{DFCDC8BB-6B64-4DF7-B1CD-48C19F046462}" dt="2024-05-02T08:42:28.875" v="196" actId="478"/>
          <ac:picMkLst>
            <pc:docMk/>
            <pc:sldMk cId="1323448204" sldId="263"/>
            <ac:picMk id="9" creationId="{A093CE02-5824-450D-825F-61FB9CF217C0}"/>
          </ac:picMkLst>
        </pc:picChg>
        <pc:picChg chg="add mod ord">
          <ac:chgData name="Davide Zilio" userId="36312497b4b14a89" providerId="LiveId" clId="{DFCDC8BB-6B64-4DF7-B1CD-48C19F046462}" dt="2024-05-02T08:42:53.754" v="204" actId="14100"/>
          <ac:picMkLst>
            <pc:docMk/>
            <pc:sldMk cId="1323448204" sldId="263"/>
            <ac:picMk id="12" creationId="{1C9A9093-F383-47BE-B68C-EF1B443E4E3A}"/>
          </ac:picMkLst>
        </pc:picChg>
      </pc:sldChg>
      <pc:sldChg chg="addSp delSp modSp mod delAnim modAnim">
        <pc:chgData name="Davide Zilio" userId="36312497b4b14a89" providerId="LiveId" clId="{DFCDC8BB-6B64-4DF7-B1CD-48C19F046462}" dt="2024-04-30T11:19:34.813" v="131" actId="1076"/>
        <pc:sldMkLst>
          <pc:docMk/>
          <pc:sldMk cId="2747167546" sldId="264"/>
        </pc:sldMkLst>
        <pc:picChg chg="del">
          <ac:chgData name="Davide Zilio" userId="36312497b4b14a89" providerId="LiveId" clId="{DFCDC8BB-6B64-4DF7-B1CD-48C19F046462}" dt="2024-04-30T11:19:30.149" v="129" actId="478"/>
          <ac:picMkLst>
            <pc:docMk/>
            <pc:sldMk cId="2747167546" sldId="264"/>
            <ac:picMk id="4" creationId="{798F53BD-663E-4070-93FF-EF888D3EA517}"/>
          </ac:picMkLst>
        </pc:picChg>
        <pc:picChg chg="add mod">
          <ac:chgData name="Davide Zilio" userId="36312497b4b14a89" providerId="LiveId" clId="{DFCDC8BB-6B64-4DF7-B1CD-48C19F046462}" dt="2024-04-30T11:19:34.813" v="131" actId="1076"/>
          <ac:picMkLst>
            <pc:docMk/>
            <pc:sldMk cId="2747167546" sldId="264"/>
            <ac:picMk id="6" creationId="{8076D521-323B-490F-84D8-EA74279F58E6}"/>
          </ac:picMkLst>
        </pc:picChg>
      </pc:sldChg>
      <pc:sldChg chg="addSp delSp modSp mod delAnim modAnim">
        <pc:chgData name="Davide Zilio" userId="36312497b4b14a89" providerId="LiveId" clId="{DFCDC8BB-6B64-4DF7-B1CD-48C19F046462}" dt="2024-04-30T11:16:42.265" v="1"/>
        <pc:sldMkLst>
          <pc:docMk/>
          <pc:sldMk cId="4259133709" sldId="265"/>
        </pc:sldMkLst>
        <pc:picChg chg="add mod">
          <ac:chgData name="Davide Zilio" userId="36312497b4b14a89" providerId="LiveId" clId="{DFCDC8BB-6B64-4DF7-B1CD-48C19F046462}" dt="2024-04-30T11:16:42.265" v="1"/>
          <ac:picMkLst>
            <pc:docMk/>
            <pc:sldMk cId="4259133709" sldId="265"/>
            <ac:picMk id="4" creationId="{DAD61CAB-34B3-4B89-AEF3-545B602B7000}"/>
          </ac:picMkLst>
        </pc:picChg>
        <pc:picChg chg="del">
          <ac:chgData name="Davide Zilio" userId="36312497b4b14a89" providerId="LiveId" clId="{DFCDC8BB-6B64-4DF7-B1CD-48C19F046462}" dt="2024-04-30T11:16:36.503" v="0" actId="478"/>
          <ac:picMkLst>
            <pc:docMk/>
            <pc:sldMk cId="4259133709" sldId="265"/>
            <ac:picMk id="8" creationId="{7BD2F197-508E-4012-BA19-13A87E2E37D2}"/>
          </ac:picMkLst>
        </pc:picChg>
      </pc:sldChg>
      <pc:sldChg chg="addSp delSp modSp mod addAnim delAnim modAnim">
        <pc:chgData name="Davide Zilio" userId="36312497b4b14a89" providerId="LiveId" clId="{DFCDC8BB-6B64-4DF7-B1CD-48C19F046462}" dt="2024-04-30T11:17:36.172" v="98" actId="1037"/>
        <pc:sldMkLst>
          <pc:docMk/>
          <pc:sldMk cId="13383689" sldId="266"/>
        </pc:sldMkLst>
        <pc:picChg chg="add del">
          <ac:chgData name="Davide Zilio" userId="36312497b4b14a89" providerId="LiveId" clId="{DFCDC8BB-6B64-4DF7-B1CD-48C19F046462}" dt="2024-04-30T11:17:02.327" v="8" actId="478"/>
          <ac:picMkLst>
            <pc:docMk/>
            <pc:sldMk cId="13383689" sldId="266"/>
            <ac:picMk id="2" creationId="{0ECB42F2-4E02-4C32-9020-5298CD853954}"/>
          </ac:picMkLst>
        </pc:picChg>
        <pc:picChg chg="add mod">
          <ac:chgData name="Davide Zilio" userId="36312497b4b14a89" providerId="LiveId" clId="{DFCDC8BB-6B64-4DF7-B1CD-48C19F046462}" dt="2024-04-30T11:17:00.167" v="6"/>
          <ac:picMkLst>
            <pc:docMk/>
            <pc:sldMk cId="13383689" sldId="266"/>
            <ac:picMk id="5" creationId="{3D156205-0E57-4148-AC70-09B0C16C0235}"/>
          </ac:picMkLst>
        </pc:picChg>
        <pc:picChg chg="add mod">
          <ac:chgData name="Davide Zilio" userId="36312497b4b14a89" providerId="LiveId" clId="{DFCDC8BB-6B64-4DF7-B1CD-48C19F046462}" dt="2024-04-30T11:17:36.172" v="98" actId="1037"/>
          <ac:picMkLst>
            <pc:docMk/>
            <pc:sldMk cId="13383689" sldId="266"/>
            <ac:picMk id="6" creationId="{596C0408-B685-4A8C-9D88-EAA38F94DEE0}"/>
          </ac:picMkLst>
        </pc:picChg>
      </pc:sldChg>
      <pc:sldChg chg="addSp delSp modSp mod delAnim modAnim">
        <pc:chgData name="Davide Zilio" userId="36312497b4b14a89" providerId="LiveId" clId="{DFCDC8BB-6B64-4DF7-B1CD-48C19F046462}" dt="2024-04-30T11:18:14.846" v="107" actId="1076"/>
        <pc:sldMkLst>
          <pc:docMk/>
          <pc:sldMk cId="2316431795" sldId="267"/>
        </pc:sldMkLst>
        <pc:picChg chg="del">
          <ac:chgData name="Davide Zilio" userId="36312497b4b14a89" providerId="LiveId" clId="{DFCDC8BB-6B64-4DF7-B1CD-48C19F046462}" dt="2024-04-30T11:18:03.451" v="105" actId="478"/>
          <ac:picMkLst>
            <pc:docMk/>
            <pc:sldMk cId="2316431795" sldId="267"/>
            <ac:picMk id="4" creationId="{C816E590-5217-4CDE-B320-D7ADAD794949}"/>
          </ac:picMkLst>
        </pc:picChg>
        <pc:picChg chg="add mod">
          <ac:chgData name="Davide Zilio" userId="36312497b4b14a89" providerId="LiveId" clId="{DFCDC8BB-6B64-4DF7-B1CD-48C19F046462}" dt="2024-04-30T11:18:14.846" v="107" actId="1076"/>
          <ac:picMkLst>
            <pc:docMk/>
            <pc:sldMk cId="2316431795" sldId="267"/>
            <ac:picMk id="5" creationId="{D726EBA2-324E-40CA-9E41-76CCE5A8DB49}"/>
          </ac:picMkLst>
        </pc:picChg>
      </pc:sldChg>
      <pc:sldChg chg="addSp delSp modSp mod delAnim modAnim">
        <pc:chgData name="Davide Zilio" userId="36312497b4b14a89" providerId="LiveId" clId="{DFCDC8BB-6B64-4DF7-B1CD-48C19F046462}" dt="2024-04-30T11:17:59.901" v="104" actId="1076"/>
        <pc:sldMkLst>
          <pc:docMk/>
          <pc:sldMk cId="112354700" sldId="268"/>
        </pc:sldMkLst>
        <pc:picChg chg="del">
          <ac:chgData name="Davide Zilio" userId="36312497b4b14a89" providerId="LiveId" clId="{DFCDC8BB-6B64-4DF7-B1CD-48C19F046462}" dt="2024-04-30T11:17:53.303" v="102" actId="478"/>
          <ac:picMkLst>
            <pc:docMk/>
            <pc:sldMk cId="112354700" sldId="268"/>
            <ac:picMk id="2" creationId="{0768A917-A20D-442B-89E3-EACAD8863990}"/>
          </ac:picMkLst>
        </pc:picChg>
        <pc:picChg chg="add mod">
          <ac:chgData name="Davide Zilio" userId="36312497b4b14a89" providerId="LiveId" clId="{DFCDC8BB-6B64-4DF7-B1CD-48C19F046462}" dt="2024-04-30T11:17:59.901" v="104" actId="1076"/>
          <ac:picMkLst>
            <pc:docMk/>
            <pc:sldMk cId="112354700" sldId="268"/>
            <ac:picMk id="3" creationId="{CEFE30F9-8511-4A14-939F-82755B7D5A2A}"/>
          </ac:picMkLst>
        </pc:picChg>
      </pc:sldChg>
      <pc:sldChg chg="addSp delSp modSp mod delAnim modAnim">
        <pc:chgData name="Davide Zilio" userId="36312497b4b14a89" providerId="LiveId" clId="{DFCDC8BB-6B64-4DF7-B1CD-48C19F046462}" dt="2024-04-30T11:19:45.173" v="134" actId="1076"/>
        <pc:sldMkLst>
          <pc:docMk/>
          <pc:sldMk cId="737884217" sldId="269"/>
        </pc:sldMkLst>
        <pc:picChg chg="del">
          <ac:chgData name="Davide Zilio" userId="36312497b4b14a89" providerId="LiveId" clId="{DFCDC8BB-6B64-4DF7-B1CD-48C19F046462}" dt="2024-04-30T11:19:37.297" v="132" actId="478"/>
          <ac:picMkLst>
            <pc:docMk/>
            <pc:sldMk cId="737884217" sldId="269"/>
            <ac:picMk id="4" creationId="{F9744FA6-32BC-404E-95D6-D55B497AD6F4}"/>
          </ac:picMkLst>
        </pc:picChg>
        <pc:picChg chg="add mod">
          <ac:chgData name="Davide Zilio" userId="36312497b4b14a89" providerId="LiveId" clId="{DFCDC8BB-6B64-4DF7-B1CD-48C19F046462}" dt="2024-04-30T11:19:45.173" v="134" actId="1076"/>
          <ac:picMkLst>
            <pc:docMk/>
            <pc:sldMk cId="737884217" sldId="269"/>
            <ac:picMk id="6" creationId="{9F96490E-B548-4861-AF96-280672A1681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1BD76-837B-447F-B85F-FCBC15206DD6}" type="datetimeFigureOut">
              <a:rPr lang="it-IT" smtClean="0"/>
              <a:t>02/05/2024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2F6E3-3E3F-46C7-A36E-BD540A462E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3564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2F6E3-3E3F-46C7-A36E-BD540A462EA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7714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2F6E3-3E3F-46C7-A36E-BD540A462EA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355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6A1D32-44E5-4496-BA99-4AB290546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EE88AA8-B134-4E2A-B378-25E64F38B4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71C6E6-F4B0-4631-887D-DC372A851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49FA-AAB5-4DCF-81F9-AFA557F2C7FC}" type="datetimeFigureOut">
              <a:rPr lang="it-IT" smtClean="0"/>
              <a:t>02/05/2024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DC390D-91A2-4539-9268-32FCA24CD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AE3B00-9131-467F-A052-DB1B24D1F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A143-88F3-4266-B335-83E8FABD4B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4784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5DB107-2CD5-406F-9BF4-23F607D2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1F14CDE-BFB0-4938-B849-715031A3E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5729D6-761C-46F8-977C-9178B5AE9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49FA-AAB5-4DCF-81F9-AFA557F2C7FC}" type="datetimeFigureOut">
              <a:rPr lang="it-IT" smtClean="0"/>
              <a:t>02/05/2024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049AAA-642A-41A4-B9D9-97A557867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153D38-62B7-4300-B349-F0C0C8B82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A143-88F3-4266-B335-83E8FABD4B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849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FA1BAB9-8CD1-42CF-8009-2C968520D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E11C1E8-B496-4D3D-9C60-97FDE0E7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14C74B-8287-46EB-A143-67E4BCA84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49FA-AAB5-4DCF-81F9-AFA557F2C7FC}" type="datetimeFigureOut">
              <a:rPr lang="it-IT" smtClean="0"/>
              <a:t>02/05/2024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AC84D2-36DC-416E-A07C-EF0321D82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E40582-D875-48B5-89E6-FA5626DC6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A143-88F3-4266-B335-83E8FABD4B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614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F1AA5A-160A-4BE1-A07B-25BE66E9C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433722-62D2-4491-B24B-9E82B65B4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626DEB-787C-4BEB-A98E-8EA6A0F0E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49FA-AAB5-4DCF-81F9-AFA557F2C7FC}" type="datetimeFigureOut">
              <a:rPr lang="it-IT" smtClean="0"/>
              <a:t>02/05/2024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8F6D37-D231-4F79-AAC1-0514D8BA8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930A92-02E5-4E6F-99B0-50966A4B2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A143-88F3-4266-B335-83E8FABD4B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6943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86E45F-CD5B-4F73-97EF-8E6EA1E79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84E389-3247-4BAE-AEA9-214A97802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57928A-97D3-4338-8D5B-87A7C54B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49FA-AAB5-4DCF-81F9-AFA557F2C7FC}" type="datetimeFigureOut">
              <a:rPr lang="it-IT" smtClean="0"/>
              <a:t>02/05/2024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58F201-E5B7-435E-800E-36B3E3874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E9471A-78EE-4970-AFC9-4DDCF79D7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A143-88F3-4266-B335-83E8FABD4B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986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1A71C5-A486-49E9-B0A8-24E0E9A7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3CBB8B-96B9-49B2-829A-EE45A187F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80EC206-F120-47FA-8585-ACF17B765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4A40279-06B7-4A25-9C5D-5E107E8B6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49FA-AAB5-4DCF-81F9-AFA557F2C7FC}" type="datetimeFigureOut">
              <a:rPr lang="it-IT" smtClean="0"/>
              <a:t>02/05/2024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1A93A51-56D2-4157-B7FF-9A57F214C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CCB4DA2-AFD0-4341-81FE-1341858B9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A143-88F3-4266-B335-83E8FABD4B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837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E12975-9E3D-40B1-AB24-F96A2C095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5498B12-4CB0-4A64-8B7F-8516F6AD1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0054550-D6CA-4BE2-9060-E14E421A4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243AD56-BBAD-4E5A-BC27-42E49DB759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FC68947-72FD-46E7-A304-6063E43FF6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F0BFAE0-F997-4435-ADB0-8AFDBE371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49FA-AAB5-4DCF-81F9-AFA557F2C7FC}" type="datetimeFigureOut">
              <a:rPr lang="it-IT" smtClean="0"/>
              <a:t>02/05/2024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A76C8B1-1705-4A1D-9C4B-D5370F280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337726B-230C-461D-8BF7-67C64408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A143-88F3-4266-B335-83E8FABD4B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6750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8AAB9E-A8B0-4868-AF72-A088DE0D4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96C2A4-70FF-420A-8249-8724B1A8D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49FA-AAB5-4DCF-81F9-AFA557F2C7FC}" type="datetimeFigureOut">
              <a:rPr lang="it-IT" smtClean="0"/>
              <a:t>02/05/2024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5DDA6F0-4E39-4F15-8003-5E5D5AAD1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64DB76-FAC0-4065-88DA-5284DAE73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A143-88F3-4266-B335-83E8FABD4B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282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D7A1DBC-2B5C-4A44-9341-1C8BE4FB3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49FA-AAB5-4DCF-81F9-AFA557F2C7FC}" type="datetimeFigureOut">
              <a:rPr lang="it-IT" smtClean="0"/>
              <a:t>02/05/2024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4CE3CB9-C66C-4AB7-8F64-FB449C24D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D748388-3883-4866-B072-921B7F788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A143-88F3-4266-B335-83E8FABD4B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425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994C65-8EE6-410D-8EFF-91F73C89F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7DA527-AC55-4A06-A1E4-491D2175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E889661-A7BC-4D1A-8589-243A38166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B9738-2087-4169-9248-57BA16614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49FA-AAB5-4DCF-81F9-AFA557F2C7FC}" type="datetimeFigureOut">
              <a:rPr lang="it-IT" smtClean="0"/>
              <a:t>02/05/2024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C0873C-5CC6-44A6-A578-15B625B09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5D0A230-6594-423E-B386-B8D20695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A143-88F3-4266-B335-83E8FABD4B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9430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2E8E4B-3782-4619-BE1B-F5682A2F7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F0C95CD-E233-4497-B177-9825B53E1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DC0C84-5EB9-4747-A00A-018ED99B6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F2C6E4-8F58-4278-BB95-01B524825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249FA-AAB5-4DCF-81F9-AFA557F2C7FC}" type="datetimeFigureOut">
              <a:rPr lang="it-IT" smtClean="0"/>
              <a:t>02/05/2024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92BC769-1E89-426F-8CC8-B05C4E19E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C94146C-1ADB-46F6-8516-BD5DDB9CE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A143-88F3-4266-B335-83E8FABD4B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940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E894488-DD62-4CAB-B939-6713EDAC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A3C383-CE9B-4A46-B27C-402908BF8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CBDD92-68DF-44E7-9B55-D749C1209F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249FA-AAB5-4DCF-81F9-AFA557F2C7FC}" type="datetimeFigureOut">
              <a:rPr lang="it-IT" smtClean="0"/>
              <a:t>02/05/2024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F1D837-ED02-417F-93E9-EC74E05BA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744FC9-8BAC-422D-BA4D-0A2546E35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CA143-88F3-4266-B335-83E8FABD4B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863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3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jp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D9C1B8-2429-469C-8E27-20E306DB6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4211"/>
            <a:ext cx="12191999" cy="1545404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rgbClr val="0070C0"/>
                </a:solidFill>
              </a:rPr>
              <a:t>The </a:t>
            </a:r>
            <a:r>
              <a:rPr lang="it-IT" sz="4000" b="1" dirty="0" err="1">
                <a:solidFill>
                  <a:srgbClr val="0070C0"/>
                </a:solidFill>
              </a:rPr>
              <a:t>condition</a:t>
            </a:r>
            <a:r>
              <a:rPr lang="it-IT" sz="4000" b="1" dirty="0">
                <a:solidFill>
                  <a:srgbClr val="0070C0"/>
                </a:solidFill>
              </a:rPr>
              <a:t> survey of Tavole Palatine and Metaponto </a:t>
            </a:r>
            <a:r>
              <a:rPr lang="it-IT" sz="4000" b="1" dirty="0" err="1">
                <a:solidFill>
                  <a:srgbClr val="0070C0"/>
                </a:solidFill>
              </a:rPr>
              <a:t>Archaeological</a:t>
            </a:r>
            <a:r>
              <a:rPr lang="it-IT" sz="4000" b="1" dirty="0">
                <a:solidFill>
                  <a:srgbClr val="0070C0"/>
                </a:solidFill>
              </a:rPr>
              <a:t> Site Park</a:t>
            </a:r>
            <a:br>
              <a:rPr lang="it-IT" sz="3200" b="1" dirty="0">
                <a:solidFill>
                  <a:srgbClr val="0070C0"/>
                </a:solidFill>
              </a:rPr>
            </a:br>
            <a:endParaRPr lang="it-IT" sz="2200" baseline="30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1663F-5672-420E-BF49-06802EE15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620" y="5771538"/>
            <a:ext cx="10930759" cy="954107"/>
          </a:xfrm>
        </p:spPr>
        <p:txBody>
          <a:bodyPr/>
          <a:lstStyle/>
          <a:p>
            <a:r>
              <a:rPr lang="it-IT" b="1" dirty="0"/>
              <a:t>Florence </a:t>
            </a:r>
            <a:r>
              <a:rPr lang="it-IT" b="1" dirty="0" err="1"/>
              <a:t>Heri</a:t>
            </a:r>
            <a:r>
              <a:rPr lang="it-IT" b="1" dirty="0"/>
              <a:t>-tech 2024</a:t>
            </a:r>
          </a:p>
          <a:p>
            <a:r>
              <a:rPr lang="it-IT" b="1" dirty="0"/>
              <a:t>April 29-30, 2024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94FF014-8D3B-4FCE-94F0-696A08CBFED2}"/>
              </a:ext>
            </a:extLst>
          </p:cNvPr>
          <p:cNvSpPr txBox="1"/>
          <p:nvPr/>
        </p:nvSpPr>
        <p:spPr>
          <a:xfrm>
            <a:off x="394137" y="1738387"/>
            <a:ext cx="115140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Annamaria Mauro</a:t>
            </a:r>
            <a:r>
              <a:rPr lang="it-IT" sz="2400" baseline="30000" dirty="0"/>
              <a:t>1</a:t>
            </a:r>
            <a:r>
              <a:rPr lang="it-IT" sz="2400" dirty="0"/>
              <a:t>, Barbara Brunetti</a:t>
            </a:r>
            <a:r>
              <a:rPr lang="it-IT" sz="2400" baseline="30000" dirty="0"/>
              <a:t>1</a:t>
            </a:r>
            <a:r>
              <a:rPr lang="it-IT" sz="2400" dirty="0"/>
              <a:t>,  Direzione regionale musei Basilicata</a:t>
            </a:r>
            <a:br>
              <a:rPr lang="it-IT" sz="2400" dirty="0"/>
            </a:br>
            <a:r>
              <a:rPr lang="it-IT" sz="2400" dirty="0"/>
              <a:t>Sonia Cattazzo</a:t>
            </a:r>
            <a:r>
              <a:rPr lang="it-IT" sz="2400" baseline="30000" dirty="0"/>
              <a:t>2</a:t>
            </a:r>
            <a:r>
              <a:rPr lang="it-IT" sz="2400" dirty="0"/>
              <a:t>, Francesco Rizzi</a:t>
            </a:r>
            <a:r>
              <a:rPr lang="it-IT" sz="2400" baseline="30000" dirty="0"/>
              <a:t>2</a:t>
            </a:r>
            <a:r>
              <a:rPr lang="it-IT" sz="2400" dirty="0"/>
              <a:t>, Roberta Giorio</a:t>
            </a:r>
            <a:r>
              <a:rPr lang="it-IT" sz="2400" baseline="30000" dirty="0"/>
              <a:t>2</a:t>
            </a:r>
            <a:r>
              <a:rPr lang="it-IT" sz="2400" dirty="0"/>
              <a:t>, CMR Center </a:t>
            </a:r>
            <a:r>
              <a:rPr lang="it-IT" sz="2400" dirty="0" err="1"/>
              <a:t>Material</a:t>
            </a:r>
            <a:r>
              <a:rPr lang="it-IT" sz="2400" dirty="0"/>
              <a:t> </a:t>
            </a:r>
            <a:r>
              <a:rPr lang="it-IT" sz="2400" dirty="0" err="1"/>
              <a:t>Research</a:t>
            </a:r>
            <a:br>
              <a:rPr lang="it-IT" sz="2400" dirty="0"/>
            </a:br>
            <a:r>
              <a:rPr lang="it-IT" sz="2400" dirty="0"/>
              <a:t>Simona Armenise</a:t>
            </a:r>
            <a:r>
              <a:rPr lang="it-IT" sz="2400" baseline="30000" dirty="0"/>
              <a:t>3</a:t>
            </a:r>
            <a:r>
              <a:rPr lang="it-IT" sz="2400" dirty="0"/>
              <a:t>, Free lance conservator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306FC1-7722-4F93-8D88-B890380114B3}"/>
              </a:ext>
            </a:extLst>
          </p:cNvPr>
          <p:cNvSpPr txBox="1"/>
          <p:nvPr/>
        </p:nvSpPr>
        <p:spPr>
          <a:xfrm>
            <a:off x="220717" y="3246961"/>
            <a:ext cx="117926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0070C0"/>
                </a:solidFill>
              </a:rPr>
              <a:t>Vasco Fassina</a:t>
            </a:r>
            <a:r>
              <a:rPr lang="it-IT" sz="2800" baseline="30000" dirty="0">
                <a:solidFill>
                  <a:srgbClr val="0070C0"/>
                </a:solidFill>
              </a:rPr>
              <a:t>4</a:t>
            </a:r>
            <a:r>
              <a:rPr lang="it-IT" sz="2800" dirty="0">
                <a:solidFill>
                  <a:srgbClr val="0070C0"/>
                </a:solidFill>
              </a:rPr>
              <a:t>,</a:t>
            </a:r>
            <a:r>
              <a:rPr lang="it-IT" sz="2800" baseline="30000" dirty="0">
                <a:solidFill>
                  <a:srgbClr val="0070C0"/>
                </a:solidFill>
              </a:rPr>
              <a:t> </a:t>
            </a:r>
            <a:r>
              <a:rPr lang="it-IT" sz="2800" dirty="0">
                <a:solidFill>
                  <a:srgbClr val="0070C0"/>
                </a:solidFill>
              </a:rPr>
              <a:t>Free lance </a:t>
            </a:r>
            <a:r>
              <a:rPr lang="it-IT" sz="2800" dirty="0" err="1">
                <a:solidFill>
                  <a:srgbClr val="0070C0"/>
                </a:solidFill>
              </a:rPr>
              <a:t>conservation</a:t>
            </a:r>
            <a:r>
              <a:rPr lang="it-IT" sz="2800" dirty="0">
                <a:solidFill>
                  <a:srgbClr val="0070C0"/>
                </a:solidFill>
              </a:rPr>
              <a:t> scientist</a:t>
            </a:r>
          </a:p>
          <a:p>
            <a:pPr algn="ctr"/>
            <a:r>
              <a:rPr lang="it-IT" sz="2800" dirty="0">
                <a:solidFill>
                  <a:srgbClr val="0070C0"/>
                </a:solidFill>
              </a:rPr>
              <a:t>vasco.fassina@gmail.com</a:t>
            </a:r>
          </a:p>
        </p:txBody>
      </p:sp>
      <p:pic>
        <p:nvPicPr>
          <p:cNvPr id="4" name="Elementi multimediali1-converted">
            <a:hlinkClick r:id="" action="ppaction://media"/>
            <a:extLst>
              <a:ext uri="{FF2B5EF4-FFF2-40B4-BE49-F238E27FC236}">
                <a16:creationId xmlns:a16="http://schemas.microsoft.com/office/drawing/2014/main" id="{DAD61CAB-34B3-4B89-AEF3-545B602B7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87175" y="63325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3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2"/>
    </mc:Choice>
    <mc:Fallback xmlns="">
      <p:transition spd="slow" advTm="10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E4422E-97DF-43F3-B834-86CF9A980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Elementi multimediali10-converted">
            <a:hlinkClick r:id="" action="ppaction://media"/>
            <a:extLst>
              <a:ext uri="{FF2B5EF4-FFF2-40B4-BE49-F238E27FC236}">
                <a16:creationId xmlns:a16="http://schemas.microsoft.com/office/drawing/2014/main" id="{D8BDC8E3-C990-4940-A395-BA633A57195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4637" y="6370638"/>
            <a:ext cx="487363" cy="487362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E048FE9-E4FD-416B-9FC2-169B91B384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014" y="163971"/>
            <a:ext cx="7284691" cy="547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1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1"/>
    </mc:Choice>
    <mc:Fallback xmlns="">
      <p:transition spd="slow" advTm="11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F6E46B-9258-40E8-9169-361BE5F3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31" y="-1959"/>
            <a:ext cx="11101552" cy="851046"/>
          </a:xfrm>
        </p:spPr>
        <p:txBody>
          <a:bodyPr>
            <a:noAutofit/>
          </a:bodyPr>
          <a:lstStyle/>
          <a:p>
            <a:pPr algn="ctr"/>
            <a:r>
              <a:rPr lang="en-US" sz="3600" b="0" i="0" u="none" strike="noStrike" baseline="0" dirty="0">
                <a:latin typeface="+mn-lt"/>
              </a:rPr>
              <a:t>Surface finishes</a:t>
            </a:r>
            <a:endParaRPr lang="it-IT" sz="3600" dirty="0">
              <a:latin typeface="+mn-lt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D0BD80A-767F-4213-8984-E753B4456B0F}"/>
              </a:ext>
            </a:extLst>
          </p:cNvPr>
          <p:cNvSpPr txBox="1">
            <a:spLocks/>
          </p:cNvSpPr>
          <p:nvPr/>
        </p:nvSpPr>
        <p:spPr>
          <a:xfrm>
            <a:off x="205703" y="4386076"/>
            <a:ext cx="7445828" cy="2341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Red </a:t>
            </a:r>
            <a:r>
              <a:rPr lang="en-US" sz="2800" dirty="0" err="1">
                <a:latin typeface="+mn-lt"/>
              </a:rPr>
              <a:t>colour</a:t>
            </a:r>
            <a:r>
              <a:rPr lang="en-US" sz="2800" dirty="0">
                <a:latin typeface="+mn-lt"/>
              </a:rPr>
              <a:t> trace remains on the original stone </a:t>
            </a:r>
          </a:p>
          <a:p>
            <a:r>
              <a:rPr lang="en-US" sz="2800" dirty="0">
                <a:latin typeface="+mn-lt"/>
              </a:rPr>
              <a:t>surface actually recovered in the </a:t>
            </a:r>
            <a:r>
              <a:rPr lang="en-US" sz="2800" dirty="0" err="1">
                <a:latin typeface="+mn-lt"/>
              </a:rPr>
              <a:t>lapidarium</a:t>
            </a:r>
            <a:r>
              <a:rPr lang="en-US" sz="2800" dirty="0">
                <a:latin typeface="+mn-lt"/>
              </a:rPr>
              <a:t> </a:t>
            </a:r>
          </a:p>
          <a:p>
            <a:r>
              <a:rPr lang="en-US" sz="2800" dirty="0">
                <a:solidFill>
                  <a:srgbClr val="0070C0"/>
                </a:solidFill>
                <a:latin typeface="+mn-lt"/>
              </a:rPr>
              <a:t>MO cross section </a:t>
            </a:r>
          </a:p>
          <a:p>
            <a:r>
              <a:rPr lang="en-US" sz="2800" b="1" dirty="0">
                <a:latin typeface="+mn-lt"/>
              </a:rPr>
              <a:t>c) </a:t>
            </a:r>
            <a:r>
              <a:rPr lang="en-US" sz="2800" dirty="0">
                <a:latin typeface="+mn-lt"/>
              </a:rPr>
              <a:t>surface finish red ochre-based, </a:t>
            </a:r>
          </a:p>
          <a:p>
            <a:r>
              <a:rPr lang="en-US" sz="2800" b="1" dirty="0">
                <a:latin typeface="+mn-lt"/>
              </a:rPr>
              <a:t>b) </a:t>
            </a:r>
            <a:r>
              <a:rPr lang="en-US" sz="2800" dirty="0">
                <a:latin typeface="+mn-lt"/>
              </a:rPr>
              <a:t>red plaster layer (</a:t>
            </a:r>
            <a:r>
              <a:rPr lang="en-US" sz="2800" dirty="0" err="1">
                <a:latin typeface="+mn-lt"/>
              </a:rPr>
              <a:t>putty-lime+marble</a:t>
            </a:r>
            <a:r>
              <a:rPr lang="en-US" sz="2800" dirty="0">
                <a:latin typeface="+mn-lt"/>
              </a:rPr>
              <a:t> fragments</a:t>
            </a:r>
          </a:p>
          <a:p>
            <a:r>
              <a:rPr lang="en-US" sz="2800" dirty="0">
                <a:latin typeface="+mn-lt"/>
              </a:rPr>
              <a:t>fine red ochre pigment</a:t>
            </a:r>
          </a:p>
          <a:p>
            <a:r>
              <a:rPr lang="en-US" sz="2800" b="1" dirty="0">
                <a:latin typeface="+mn-lt"/>
              </a:rPr>
              <a:t>a)</a:t>
            </a:r>
            <a:r>
              <a:rPr lang="en-US" sz="2800" dirty="0">
                <a:latin typeface="+mn-lt"/>
              </a:rPr>
              <a:t> ground white plaster layer</a:t>
            </a:r>
            <a:endParaRPr lang="it-IT" sz="2800" dirty="0">
              <a:latin typeface="+mn-lt"/>
            </a:endParaRPr>
          </a:p>
        </p:txBody>
      </p:sp>
      <p:pic>
        <p:nvPicPr>
          <p:cNvPr id="4" name="Elementi multimediali11-converted">
            <a:hlinkClick r:id="" action="ppaction://media"/>
            <a:extLst>
              <a:ext uri="{FF2B5EF4-FFF2-40B4-BE49-F238E27FC236}">
                <a16:creationId xmlns:a16="http://schemas.microsoft.com/office/drawing/2014/main" id="{A0423C67-B12A-492A-9F19-6A9F1A311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8" y="6370638"/>
            <a:ext cx="487362" cy="48736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0F37DE6-7428-4996-847C-FBCAFD419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3" y="805445"/>
            <a:ext cx="6087393" cy="3428232"/>
          </a:xfrm>
          <a:prstGeom prst="rect">
            <a:avLst/>
          </a:prstGeom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1C9A9093-F383-47BE-B68C-EF1B443E4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763" y="799136"/>
            <a:ext cx="4969748" cy="3433299"/>
          </a:xfrm>
        </p:spPr>
      </p:pic>
    </p:spTree>
    <p:extLst>
      <p:ext uri="{BB962C8B-B14F-4D97-AF65-F5344CB8AC3E}">
        <p14:creationId xmlns:p14="http://schemas.microsoft.com/office/powerpoint/2010/main" val="13234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73"/>
    </mc:Choice>
    <mc:Fallback xmlns="">
      <p:transition spd="slow" advTm="51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41DB81-AA8B-4F26-B3AF-68BD34020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7398" y="173424"/>
            <a:ext cx="6274602" cy="1665890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rgbClr val="0070C0"/>
                </a:solidFill>
                <a:latin typeface="Calibri" panose="020F0502020204030204" pitchFamily="34" charset="0"/>
              </a:rPr>
              <a:t>MO cross </a:t>
            </a:r>
            <a:r>
              <a:rPr lang="it-IT" sz="2400" dirty="0" err="1">
                <a:solidFill>
                  <a:srgbClr val="0070C0"/>
                </a:solidFill>
                <a:latin typeface="Calibri" panose="020F0502020204030204" pitchFamily="34" charset="0"/>
              </a:rPr>
              <a:t>section</a:t>
            </a:r>
            <a:br>
              <a:rPr lang="it-IT" sz="24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it-IT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a) </a:t>
            </a:r>
            <a:r>
              <a:rPr lang="it-IT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it-IT" sz="240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brown</a:t>
            </a:r>
            <a:r>
              <a:rPr lang="it-IT" sz="2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sz="240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fungal</a:t>
            </a:r>
            <a:r>
              <a:rPr lang="it-IT" sz="2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sz="240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iphae</a:t>
            </a:r>
            <a:r>
              <a:rPr lang="it-IT" sz="2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</a:rPr>
              <a:t>up to 2.5 mm </a:t>
            </a:r>
            <a:r>
              <a:rPr lang="it-IT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depth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</a:rPr>
              <a:t> + </a:t>
            </a:r>
            <a:r>
              <a:rPr lang="it-IT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melanin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</a:rPr>
              <a:t> black </a:t>
            </a:r>
            <a:r>
              <a:rPr lang="it-IT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colour</a:t>
            </a:r>
            <a:r>
              <a:rPr 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br>
              <a:rPr 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it-IT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b): </a:t>
            </a:r>
            <a:r>
              <a:rPr lang="it-IT" sz="240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Biological</a:t>
            </a:r>
            <a:r>
              <a:rPr lang="it-IT" sz="2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patina </a:t>
            </a:r>
            <a:r>
              <a:rPr lang="it-IT" sz="240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few</a:t>
            </a:r>
            <a:r>
              <a:rPr lang="it-IT" sz="2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green </a:t>
            </a:r>
            <a:r>
              <a:rPr lang="it-IT" sz="240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algae</a:t>
            </a:r>
            <a:r>
              <a:rPr lang="it-IT" sz="2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+ </a:t>
            </a:r>
            <a:r>
              <a:rPr lang="it-IT" sz="240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brown</a:t>
            </a:r>
            <a:r>
              <a:rPr lang="it-IT" sz="2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lichen </a:t>
            </a:r>
            <a:r>
              <a:rPr lang="it-IT" sz="2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Verrucaria </a:t>
            </a:r>
            <a:r>
              <a:rPr lang="it-IT" sz="2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nigrescens</a:t>
            </a:r>
            <a:r>
              <a:rPr lang="it-IT" sz="2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sz="24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+ </a:t>
            </a:r>
            <a:r>
              <a:rPr lang="it-IT" sz="2400" b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many</a:t>
            </a:r>
            <a:r>
              <a:rPr lang="it-IT" sz="24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sz="2400" b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fungal</a:t>
            </a:r>
            <a:r>
              <a:rPr lang="it-IT" sz="24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sz="2400" b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iphae</a:t>
            </a:r>
            <a:r>
              <a:rPr lang="it-IT" sz="24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	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90ED7892-E380-44E6-857E-BCF26ECD2EE8}"/>
              </a:ext>
            </a:extLst>
          </p:cNvPr>
          <p:cNvSpPr txBox="1">
            <a:spLocks/>
          </p:cNvSpPr>
          <p:nvPr/>
        </p:nvSpPr>
        <p:spPr>
          <a:xfrm>
            <a:off x="136635" y="173424"/>
            <a:ext cx="5959365" cy="1434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cap="small" dirty="0" err="1">
                <a:solidFill>
                  <a:srgbClr val="0070C0"/>
                </a:solidFill>
                <a:latin typeface="+mn-lt"/>
              </a:rPr>
              <a:t>Biodeteriogens</a:t>
            </a:r>
            <a:endParaRPr lang="it-IT" sz="2400" b="1" cap="small" dirty="0">
              <a:solidFill>
                <a:srgbClr val="0070C0"/>
              </a:solidFill>
              <a:latin typeface="+mn-lt"/>
            </a:endParaRPr>
          </a:p>
          <a:p>
            <a:r>
              <a:rPr lang="it-IT" sz="2400" dirty="0" err="1">
                <a:latin typeface="+mn-lt"/>
              </a:rPr>
              <a:t>extensive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presence</a:t>
            </a:r>
            <a:r>
              <a:rPr lang="it-IT" sz="2400" dirty="0">
                <a:latin typeface="+mn-lt"/>
              </a:rPr>
              <a:t> of </a:t>
            </a:r>
            <a:r>
              <a:rPr lang="it-IT" sz="2400" dirty="0" err="1">
                <a:latin typeface="+mn-lt"/>
              </a:rPr>
              <a:t>biodeteriogens</a:t>
            </a:r>
            <a:r>
              <a:rPr lang="it-IT" sz="2400" dirty="0">
                <a:latin typeface="+mn-lt"/>
              </a:rPr>
              <a:t>: the </a:t>
            </a:r>
            <a:r>
              <a:rPr lang="it-IT" sz="2400" dirty="0" err="1">
                <a:latin typeface="+mn-lt"/>
              </a:rPr>
              <a:t>prevailing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species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were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lichens</a:t>
            </a:r>
            <a:r>
              <a:rPr lang="it-IT" sz="2400" dirty="0">
                <a:latin typeface="+mn-lt"/>
              </a:rPr>
              <a:t> communities </a:t>
            </a:r>
            <a:r>
              <a:rPr lang="it-IT" sz="2400" dirty="0" err="1">
                <a:latin typeface="+mn-lt"/>
              </a:rPr>
              <a:t>sometimes</a:t>
            </a:r>
            <a:r>
              <a:rPr lang="it-IT" sz="2400" dirty="0">
                <a:latin typeface="+mn-lt"/>
              </a:rPr>
              <a:t> in </a:t>
            </a:r>
            <a:r>
              <a:rPr lang="it-IT" sz="2400" dirty="0" err="1">
                <a:latin typeface="+mn-lt"/>
              </a:rPr>
              <a:t>association</a:t>
            </a:r>
            <a:r>
              <a:rPr lang="it-IT" sz="2400" dirty="0">
                <a:latin typeface="+mn-lt"/>
              </a:rPr>
              <a:t> with </a:t>
            </a:r>
            <a:r>
              <a:rPr lang="it-IT" sz="2400" dirty="0" err="1">
                <a:latin typeface="+mn-lt"/>
              </a:rPr>
              <a:t>algal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biofilms</a:t>
            </a:r>
            <a:r>
              <a:rPr lang="it-IT" sz="2400" dirty="0">
                <a:latin typeface="+mn-lt"/>
              </a:rPr>
              <a:t> and </a:t>
            </a:r>
            <a:r>
              <a:rPr lang="it-IT" sz="2400" dirty="0" err="1">
                <a:latin typeface="+mn-lt"/>
              </a:rPr>
              <a:t>bryophytes</a:t>
            </a:r>
            <a:endParaRPr lang="it-IT" sz="2400" dirty="0">
              <a:latin typeface="+mn-lt"/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6D0D4450-5020-4B8C-A088-F9068FF8EAA7}"/>
              </a:ext>
            </a:extLst>
          </p:cNvPr>
          <p:cNvSpPr txBox="1">
            <a:spLocks/>
          </p:cNvSpPr>
          <p:nvPr/>
        </p:nvSpPr>
        <p:spPr>
          <a:xfrm>
            <a:off x="183953" y="6169572"/>
            <a:ext cx="5980386" cy="8933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</a:rPr>
              <a:t>Lichen: </a:t>
            </a:r>
            <a:r>
              <a:rPr lang="it-IT" sz="2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Xanthoria</a:t>
            </a:r>
            <a:r>
              <a:rPr lang="it-IT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sz="2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parietina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</p:txBody>
      </p:sp>
      <p:pic>
        <p:nvPicPr>
          <p:cNvPr id="4" name="Elementi multimediali12-converted">
            <a:hlinkClick r:id="" action="ppaction://media"/>
            <a:extLst>
              <a:ext uri="{FF2B5EF4-FFF2-40B4-BE49-F238E27FC236}">
                <a16:creationId xmlns:a16="http://schemas.microsoft.com/office/drawing/2014/main" id="{C31DA915-CF96-4EC0-9897-C2ACFEEF6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4638" y="6372578"/>
            <a:ext cx="487362" cy="487362"/>
          </a:xfrm>
          <a:prstGeom prst="rect">
            <a:avLst/>
          </a:prstGeom>
        </p:spPr>
      </p:pic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5A7D85D4-8513-4ABA-B39E-AFB2F57BA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535" y="1839315"/>
            <a:ext cx="5675235" cy="4351338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4E6D58B-C945-4629-9778-B00D26D4F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87" y="1839314"/>
            <a:ext cx="5801785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7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96"/>
    </mc:Choice>
    <mc:Fallback xmlns="">
      <p:transition spd="slow" advTm="60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E27B8D-7CFF-46F2-8C91-27F0CDF82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561" y="110303"/>
            <a:ext cx="10723179" cy="843565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/>
              <a:t>Conclusions</a:t>
            </a:r>
            <a:endParaRPr lang="it-IT" sz="32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56320A-EC8D-41F5-A43C-F3BFB1B5F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84" y="869788"/>
            <a:ext cx="11666482" cy="4206709"/>
          </a:xfrm>
        </p:spPr>
        <p:txBody>
          <a:bodyPr>
            <a:noAutofit/>
          </a:bodyPr>
          <a:lstStyle/>
          <a:p>
            <a:pPr indent="144145" algn="just" hangingPunct="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 issues to be underlined are the presence of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restoration plaster and grouting mortar containing cement and synthetic resins which are not compatible with the original stone materials</a:t>
            </a:r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indent="144145" algn="just" hangingPunct="0">
              <a:lnSpc>
                <a:spcPct val="100000"/>
              </a:lnSpc>
              <a:spcBef>
                <a:spcPts val="0"/>
              </a:spcBef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cases, they are responsible of the formation of salt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efflorescences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in other cases they tend to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prevent moisture exchange from the underling stone substrate and the atmosphere</a:t>
            </a:r>
            <a:r>
              <a:rPr lang="en-US" sz="2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it-IT" sz="26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144145" algn="just" hangingPunct="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presence of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biodeteriogenic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organisms,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typical of a rural environment can represent a potential cause of damage to the archaeological remains, especially over long periods of time.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5E62129-4ED2-406A-AA63-984D84DC417D}"/>
              </a:ext>
            </a:extLst>
          </p:cNvPr>
          <p:cNvSpPr txBox="1"/>
          <p:nvPr/>
        </p:nvSpPr>
        <p:spPr>
          <a:xfrm>
            <a:off x="252248" y="4889903"/>
            <a:ext cx="712601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the restoration intervention in order to prevent the biological action a 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maintenance conservation plan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should be advised approximately every 5 years</a:t>
            </a:r>
            <a:endParaRPr lang="it-IT" sz="2800" dirty="0"/>
          </a:p>
        </p:txBody>
      </p:sp>
      <p:pic>
        <p:nvPicPr>
          <p:cNvPr id="6" name="Elementi multimediali13-converted">
            <a:hlinkClick r:id="" action="ppaction://media"/>
            <a:extLst>
              <a:ext uri="{FF2B5EF4-FFF2-40B4-BE49-F238E27FC236}">
                <a16:creationId xmlns:a16="http://schemas.microsoft.com/office/drawing/2014/main" id="{8076D521-323B-490F-84D8-EA74279F5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88927" y="6370637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6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13"/>
    </mc:Choice>
    <mc:Fallback xmlns="">
      <p:transition spd="slow" advTm="58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6E63C6-4504-47C0-AE01-202A373CA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1361"/>
            <a:ext cx="10515600" cy="1325563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it-IT" dirty="0"/>
              <a:t>Thank </a:t>
            </a:r>
            <a:r>
              <a:rPr lang="it-IT" dirty="0" err="1"/>
              <a:t>you</a:t>
            </a:r>
            <a:r>
              <a:rPr lang="it-IT" dirty="0"/>
              <a:t> for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attention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082BFD-E996-4ECC-8992-AC6DCEB53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889" y="3824505"/>
            <a:ext cx="10449909" cy="515007"/>
          </a:xfrm>
          <a:solidFill>
            <a:srgbClr val="00B0F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3200" dirty="0" err="1"/>
              <a:t>vasco</a:t>
            </a:r>
            <a:r>
              <a:rPr lang="it-IT" sz="3200" dirty="0"/>
              <a:t> fassina@gmail.com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7FD026FA-D2D7-49D1-9278-E2605DE0495D}"/>
              </a:ext>
            </a:extLst>
          </p:cNvPr>
          <p:cNvSpPr txBox="1">
            <a:spLocks/>
          </p:cNvSpPr>
          <p:nvPr/>
        </p:nvSpPr>
        <p:spPr>
          <a:xfrm>
            <a:off x="630620" y="5771538"/>
            <a:ext cx="10930759" cy="9541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 dirty="0"/>
              <a:t>Florence </a:t>
            </a:r>
            <a:r>
              <a:rPr lang="it-IT" b="1" dirty="0" err="1"/>
              <a:t>Heri</a:t>
            </a:r>
            <a:r>
              <a:rPr lang="it-IT" b="1" dirty="0"/>
              <a:t>-tech 2024</a:t>
            </a:r>
          </a:p>
          <a:p>
            <a:pPr algn="ctr"/>
            <a:r>
              <a:rPr lang="it-IT" b="1" dirty="0"/>
              <a:t>April 29-30, 2024</a:t>
            </a:r>
          </a:p>
        </p:txBody>
      </p:sp>
      <p:pic>
        <p:nvPicPr>
          <p:cNvPr id="6" name="Elementi multimediali14-converted">
            <a:hlinkClick r:id="" action="ppaction://media"/>
            <a:extLst>
              <a:ext uri="{FF2B5EF4-FFF2-40B4-BE49-F238E27FC236}">
                <a16:creationId xmlns:a16="http://schemas.microsoft.com/office/drawing/2014/main" id="{9F96490E-B548-4861-AF96-280672A16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8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2"/>
    </mc:Choice>
    <mc:Fallback xmlns="">
      <p:transition spd="slow" advTm="7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D693CC-D56F-4A54-9D1C-4F4E820E8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779" y="73572"/>
            <a:ext cx="11070021" cy="4656083"/>
          </a:xfrm>
        </p:spPr>
        <p:txBody>
          <a:bodyPr>
            <a:normAutofit fontScale="70000" lnSpcReduction="20000"/>
          </a:bodyPr>
          <a:lstStyle/>
          <a:p>
            <a:pPr indent="144145" algn="just" hangingPunct="0">
              <a:lnSpc>
                <a:spcPct val="150000"/>
              </a:lnSpc>
              <a:spcBef>
                <a:spcPts val="0"/>
              </a:spcBef>
            </a:pPr>
            <a:r>
              <a:rPr lang="en-GB" sz="3200" dirty="0">
                <a:effectLst/>
                <a:ea typeface="Times New Roman" panose="02020603050405020304" pitchFamily="18" charset="0"/>
              </a:rPr>
              <a:t>In the framework of an extensive project finalized to the conservation and </a:t>
            </a:r>
            <a:r>
              <a:rPr lang="en-GB" sz="3200" dirty="0" err="1">
                <a:effectLst/>
                <a:ea typeface="Times New Roman" panose="02020603050405020304" pitchFamily="18" charset="0"/>
              </a:rPr>
              <a:t>valorization</a:t>
            </a:r>
            <a:r>
              <a:rPr lang="en-GB" sz="3200" dirty="0">
                <a:effectLst/>
                <a:ea typeface="Times New Roman" panose="02020603050405020304" pitchFamily="18" charset="0"/>
              </a:rPr>
              <a:t> of the </a:t>
            </a:r>
            <a:r>
              <a:rPr lang="en-GB" sz="3200" dirty="0" err="1">
                <a:effectLst/>
                <a:ea typeface="Times New Roman" panose="02020603050405020304" pitchFamily="18" charset="0"/>
              </a:rPr>
              <a:t>Tavole</a:t>
            </a:r>
            <a:r>
              <a:rPr lang="en-GB" sz="3200" dirty="0">
                <a:effectLst/>
                <a:ea typeface="Times New Roman" panose="02020603050405020304" pitchFamily="18" charset="0"/>
              </a:rPr>
              <a:t> Palatine and the Metaponto Archaeological Site Park located in the South of Italy, the museum directorate of Basilicata region decided to carry out a campaign on chemical-physical, mineralogical-petrographic and thermographic investigations during 2023 winter-spring period. </a:t>
            </a:r>
          </a:p>
          <a:p>
            <a:pPr indent="144145" algn="just" hangingPunct="0">
              <a:lnSpc>
                <a:spcPct val="150000"/>
              </a:lnSpc>
              <a:spcBef>
                <a:spcPts val="0"/>
              </a:spcBef>
            </a:pPr>
            <a:r>
              <a:rPr lang="en-GB" sz="3200" dirty="0">
                <a:effectLst/>
                <a:ea typeface="Times New Roman" panose="02020603050405020304" pitchFamily="18" charset="0"/>
              </a:rPr>
              <a:t>The following archaeological monuments of Greek origin were considered: </a:t>
            </a:r>
            <a:r>
              <a:rPr lang="en-GB" sz="3200" dirty="0" err="1">
                <a:effectLst/>
                <a:ea typeface="Times New Roman" panose="02020603050405020304" pitchFamily="18" charset="0"/>
              </a:rPr>
              <a:t>Tavole</a:t>
            </a:r>
            <a:r>
              <a:rPr lang="en-GB" sz="3200" dirty="0">
                <a:effectLst/>
                <a:ea typeface="Times New Roman" panose="02020603050405020304" pitchFamily="18" charset="0"/>
              </a:rPr>
              <a:t> Palatine, </a:t>
            </a:r>
            <a:r>
              <a:rPr lang="en-GB" sz="3200" dirty="0" err="1">
                <a:effectLst/>
                <a:ea typeface="Times New Roman" panose="02020603050405020304" pitchFamily="18" charset="0"/>
              </a:rPr>
              <a:t>Ekklesiasterion</a:t>
            </a:r>
            <a:r>
              <a:rPr lang="en-GB" sz="3200" dirty="0">
                <a:effectLst/>
                <a:ea typeface="Times New Roman" panose="02020603050405020304" pitchFamily="18" charset="0"/>
              </a:rPr>
              <a:t> Theatre and </a:t>
            </a:r>
            <a:r>
              <a:rPr lang="en-GB" sz="3200" dirty="0">
                <a:ea typeface="Times New Roman" panose="02020603050405020304" pitchFamily="18" charset="0"/>
              </a:rPr>
              <a:t>Hera</a:t>
            </a:r>
            <a:r>
              <a:rPr lang="en-GB" sz="3200" dirty="0">
                <a:effectLst/>
                <a:ea typeface="Times New Roman" panose="02020603050405020304" pitchFamily="18" charset="0"/>
              </a:rPr>
              <a:t>, Ionic, Apollo Temples.</a:t>
            </a:r>
            <a:endParaRPr lang="it-IT" sz="3200" dirty="0">
              <a:effectLst/>
              <a:ea typeface="Times New Roman" panose="02020603050405020304" pitchFamily="18" charset="0"/>
            </a:endParaRPr>
          </a:p>
          <a:p>
            <a:pPr indent="144145" algn="just" hangingPunct="0">
              <a:lnSpc>
                <a:spcPct val="150000"/>
              </a:lnSpc>
              <a:spcBef>
                <a:spcPts val="0"/>
              </a:spcBef>
            </a:pPr>
            <a:r>
              <a:rPr lang="en-GB" sz="3200" dirty="0">
                <a:effectLst/>
                <a:ea typeface="Times New Roman" panose="02020603050405020304" pitchFamily="18" charset="0"/>
              </a:rPr>
              <a:t>The results of the investigations presented in this paper will be used to design a pilot study to be carried out in the archaeological site in order to identify the </a:t>
            </a:r>
            <a:r>
              <a:rPr lang="en-GB" sz="32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most suitable restoration procedures for the conservation</a:t>
            </a:r>
            <a:r>
              <a:rPr lang="en-GB" sz="3200" dirty="0">
                <a:effectLst/>
                <a:ea typeface="Times New Roman" panose="02020603050405020304" pitchFamily="18" charset="0"/>
              </a:rPr>
              <a:t> of the ancient Greek monuments.</a:t>
            </a:r>
            <a:endParaRPr lang="it-IT" sz="3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CD43920-96D7-4D96-91BA-DFFB9E51D97C}"/>
              </a:ext>
            </a:extLst>
          </p:cNvPr>
          <p:cNvSpPr txBox="1"/>
          <p:nvPr/>
        </p:nvSpPr>
        <p:spPr>
          <a:xfrm>
            <a:off x="283779" y="4964287"/>
            <a:ext cx="85133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44145" algn="just" hangingPunct="0">
              <a:spcBef>
                <a:spcPts val="0"/>
              </a:spcBef>
            </a:pPr>
            <a:r>
              <a:rPr lang="en-GB" sz="2400" dirty="0">
                <a:effectLst/>
                <a:ea typeface="Times New Roman" panose="02020603050405020304" pitchFamily="18" charset="0"/>
              </a:rPr>
              <a:t>The investigations carried out showed that the deterioration processes are mainly influenced by </a:t>
            </a:r>
            <a:r>
              <a:rPr lang="en-GB" sz="24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biodeteriogenic</a:t>
            </a:r>
            <a:r>
              <a:rPr lang="en-GB" sz="24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agents 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associated with natural weathering. </a:t>
            </a:r>
            <a:endParaRPr lang="it-IT" sz="2400" dirty="0"/>
          </a:p>
        </p:txBody>
      </p:sp>
      <p:pic>
        <p:nvPicPr>
          <p:cNvPr id="6" name="Elementi multimediali2-converted">
            <a:hlinkClick r:id="" action="ppaction://media"/>
            <a:extLst>
              <a:ext uri="{FF2B5EF4-FFF2-40B4-BE49-F238E27FC236}">
                <a16:creationId xmlns:a16="http://schemas.microsoft.com/office/drawing/2014/main" id="{596C0408-B685-4A8C-9D88-EAA38F94D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6878" y="6342828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62"/>
    </mc:Choice>
    <mc:Fallback xmlns="">
      <p:transition spd="slow" advTm="75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81428022-9235-49D9-BDC9-1B90228B6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E5ED3805-ABDA-4DF1-9A25-B500DF9E1D3F}"/>
              </a:ext>
            </a:extLst>
          </p:cNvPr>
          <p:cNvSpPr txBox="1">
            <a:spLocks/>
          </p:cNvSpPr>
          <p:nvPr/>
        </p:nvSpPr>
        <p:spPr>
          <a:xfrm>
            <a:off x="-180492" y="5401937"/>
            <a:ext cx="10316197" cy="14299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ea typeface="Times New Roman" panose="02020603050405020304" pitchFamily="18" charset="0"/>
              </a:rPr>
              <a:t>The </a:t>
            </a:r>
            <a:r>
              <a:rPr lang="en-US" sz="2400" dirty="0" err="1">
                <a:ea typeface="Times New Roman" panose="02020603050405020304" pitchFamily="18" charset="0"/>
              </a:rPr>
              <a:t>Tavole</a:t>
            </a:r>
            <a:r>
              <a:rPr lang="en-US" sz="2400" dirty="0">
                <a:ea typeface="Times New Roman" panose="02020603050405020304" pitchFamily="18" charset="0"/>
              </a:rPr>
              <a:t> Palatine are the most significant remains currently existing and represent a historical and structural relevance,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ea typeface="Times New Roman" panose="02020603050405020304" pitchFamily="18" charset="0"/>
              </a:rPr>
              <a:t>however its current condition shows some relevant missing of architectural elements due to exposure to natural atmospheric agents.</a:t>
            </a:r>
            <a:endParaRPr lang="it-IT" sz="2400" dirty="0">
              <a:ea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3" name="Elementi multimediali3-converted">
            <a:hlinkClick r:id="" action="ppaction://media"/>
            <a:extLst>
              <a:ext uri="{FF2B5EF4-FFF2-40B4-BE49-F238E27FC236}">
                <a16:creationId xmlns:a16="http://schemas.microsoft.com/office/drawing/2014/main" id="{7CFCB92A-09CA-45E5-9B52-7DBFB390B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8" y="6344529"/>
            <a:ext cx="487362" cy="48736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8F30AFC-3CE8-4E64-81F7-95C2C7B7D8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73" y="26109"/>
            <a:ext cx="10555439" cy="531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2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94"/>
    </mc:Choice>
    <mc:Fallback xmlns="">
      <p:transition spd="slow" advTm="25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6CF9CF6-8AA9-4A60-9DC7-36A6CE11F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712" y="557050"/>
            <a:ext cx="11633364" cy="2781662"/>
          </a:xfrm>
        </p:spPr>
        <p:txBody>
          <a:bodyPr>
            <a:normAutofit fontScale="92500"/>
          </a:bodyPr>
          <a:lstStyle/>
          <a:p>
            <a:pPr indent="144145" algn="just" hangingPunct="0">
              <a:lnSpc>
                <a:spcPct val="120000"/>
              </a:lnSpc>
              <a:spcBef>
                <a:spcPts val="0"/>
              </a:spcBef>
            </a:pPr>
            <a:r>
              <a:rPr lang="en-US" sz="2600" dirty="0">
                <a:effectLst/>
                <a:ea typeface="Times New Roman" panose="02020603050405020304" pitchFamily="18" charset="0"/>
              </a:rPr>
              <a:t>On the basis of a preliminary diagnostic plan aimed at developing a correct </a:t>
            </a:r>
            <a:r>
              <a:rPr lang="en-US" sz="2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aesthetic and conservative restoration intervention,</a:t>
            </a:r>
            <a:r>
              <a:rPr lang="en-US" sz="2600" dirty="0">
                <a:effectLst/>
                <a:ea typeface="Times New Roman" panose="02020603050405020304" pitchFamily="18" charset="0"/>
              </a:rPr>
              <a:t> supported by scientific evidence and characterized by technical-scientific principles of </a:t>
            </a:r>
            <a:r>
              <a:rPr lang="en-US" sz="2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biocompatibility and eco-sustainability</a:t>
            </a:r>
            <a:r>
              <a:rPr lang="en-US" sz="2600" dirty="0">
                <a:effectLst/>
                <a:ea typeface="Times New Roman" panose="02020603050405020304" pitchFamily="18" charset="0"/>
              </a:rPr>
              <a:t>, it was possible to identify the most significant conservation issues that require further diagnostic investigations to support and guide both a future restoration intervention and the study of the historical-artistic techniques and materials used.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14ACC45-84E2-4A22-ADBE-2F6AD5798BF7}"/>
              </a:ext>
            </a:extLst>
          </p:cNvPr>
          <p:cNvSpPr txBox="1"/>
          <p:nvPr/>
        </p:nvSpPr>
        <p:spPr>
          <a:xfrm>
            <a:off x="0" y="3622488"/>
            <a:ext cx="90162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44145" algn="just" hangingPunct="0">
              <a:spcBef>
                <a:spcPts val="0"/>
              </a:spcBef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preliminary study was carried out in two steps;</a:t>
            </a:r>
          </a:p>
          <a:p>
            <a:pPr marL="514350" indent="-514350" algn="just" hangingPunct="0">
              <a:spcBef>
                <a:spcPts val="0"/>
              </a:spcBef>
              <a:buAutoNum type="alphaLcParenR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characterization of the constituent materials and of the deterioration products, </a:t>
            </a:r>
          </a:p>
          <a:p>
            <a:pPr marL="514350" indent="-514350" algn="just" hangingPunct="0">
              <a:spcBef>
                <a:spcPts val="0"/>
              </a:spcBef>
              <a:buAutoNum type="alphaLcParenR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based on the results obtained, an on-site pilot survey will be carried out to establish the most suitable methodologies for the removal of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biodeteriogenic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agents and for the choice of consolidation and protection products.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lementi multimediali4-converted">
            <a:hlinkClick r:id="" action="ppaction://media"/>
            <a:extLst>
              <a:ext uri="{FF2B5EF4-FFF2-40B4-BE49-F238E27FC236}">
                <a16:creationId xmlns:a16="http://schemas.microsoft.com/office/drawing/2014/main" id="{CEFE30F9-8511-4A14-939F-82755B7D5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4638" y="63706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89"/>
    </mc:Choice>
    <mc:Fallback xmlns="">
      <p:transition spd="slow" advTm="71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CA677-357C-4DA2-8D8F-6597987C0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52" y="365125"/>
            <a:ext cx="10996448" cy="549275"/>
          </a:xfrm>
        </p:spPr>
        <p:txBody>
          <a:bodyPr>
            <a:normAutofit fontScale="90000"/>
          </a:bodyPr>
          <a:lstStyle/>
          <a:p>
            <a:r>
              <a:rPr lang="it-IT" b="1" dirty="0" err="1">
                <a:solidFill>
                  <a:srgbClr val="0070C0"/>
                </a:solidFill>
              </a:rPr>
              <a:t>Investigations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carried</a:t>
            </a:r>
            <a:r>
              <a:rPr lang="it-IT" b="1" dirty="0">
                <a:solidFill>
                  <a:srgbClr val="0070C0"/>
                </a:solidFill>
              </a:rPr>
              <a:t> out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F123C0-0CB3-4F6E-9597-6D34BA394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779" y="1051034"/>
            <a:ext cx="11908221" cy="5328745"/>
          </a:xfrm>
        </p:spPr>
        <p:txBody>
          <a:bodyPr>
            <a:normAutofit fontScale="92500" lnSpcReduction="20000"/>
          </a:bodyPr>
          <a:lstStyle/>
          <a:p>
            <a:r>
              <a:rPr lang="it-IT" sz="3200" dirty="0" err="1"/>
              <a:t>Thermographic</a:t>
            </a:r>
            <a:r>
              <a:rPr lang="it-IT" sz="3200" dirty="0"/>
              <a:t> survey</a:t>
            </a:r>
          </a:p>
          <a:p>
            <a:r>
              <a:rPr lang="it-IT" sz="3200" dirty="0" err="1"/>
              <a:t>Physical</a:t>
            </a:r>
            <a:r>
              <a:rPr lang="it-IT" sz="3200" dirty="0"/>
              <a:t> </a:t>
            </a:r>
            <a:r>
              <a:rPr lang="it-IT" sz="3200" dirty="0" err="1"/>
              <a:t>behaviour</a:t>
            </a:r>
            <a:r>
              <a:rPr lang="it-IT" sz="3200" dirty="0"/>
              <a:t> of </a:t>
            </a:r>
            <a:r>
              <a:rPr lang="it-IT" sz="3200" dirty="0" err="1"/>
              <a:t>materials</a:t>
            </a:r>
            <a:r>
              <a:rPr lang="it-IT" sz="3200" dirty="0"/>
              <a:t> </a:t>
            </a:r>
            <a:r>
              <a:rPr lang="it-IT" sz="3200" dirty="0" err="1"/>
              <a:t>towards</a:t>
            </a:r>
            <a:r>
              <a:rPr lang="it-IT" sz="3200" dirty="0"/>
              <a:t> </a:t>
            </a:r>
            <a:r>
              <a:rPr lang="it-IT" sz="3200" dirty="0" err="1"/>
              <a:t>liquid</a:t>
            </a:r>
            <a:r>
              <a:rPr lang="it-IT" sz="3200" dirty="0"/>
              <a:t> and water </a:t>
            </a:r>
            <a:r>
              <a:rPr lang="it-IT" sz="3200" dirty="0" err="1"/>
              <a:t>vapour</a:t>
            </a:r>
            <a:endParaRPr lang="it-IT" sz="3200" dirty="0"/>
          </a:p>
          <a:p>
            <a:r>
              <a:rPr lang="it-IT" sz="3200" dirty="0" err="1"/>
              <a:t>Characterization</a:t>
            </a:r>
            <a:r>
              <a:rPr lang="it-IT" sz="3200" dirty="0"/>
              <a:t> of stone </a:t>
            </a:r>
            <a:r>
              <a:rPr lang="it-IT" sz="3200" dirty="0" err="1"/>
              <a:t>materials</a:t>
            </a:r>
            <a:endParaRPr lang="it-IT" sz="3200" dirty="0"/>
          </a:p>
          <a:p>
            <a:r>
              <a:rPr lang="it-IT" sz="3200" dirty="0" err="1"/>
              <a:t>Characterization</a:t>
            </a:r>
            <a:r>
              <a:rPr lang="it-IT" sz="3200" dirty="0"/>
              <a:t> of </a:t>
            </a:r>
            <a:r>
              <a:rPr lang="it-IT" sz="3200" dirty="0" err="1"/>
              <a:t>grouting</a:t>
            </a:r>
            <a:r>
              <a:rPr lang="it-IT" sz="3200" dirty="0"/>
              <a:t> </a:t>
            </a:r>
            <a:r>
              <a:rPr lang="it-IT" sz="3200" dirty="0" err="1"/>
              <a:t>mortars</a:t>
            </a:r>
            <a:r>
              <a:rPr lang="it-IT" sz="3200" dirty="0"/>
              <a:t> and </a:t>
            </a:r>
            <a:r>
              <a:rPr lang="it-IT" sz="3200" dirty="0" err="1"/>
              <a:t>plasters</a:t>
            </a:r>
            <a:endParaRPr lang="it-IT" sz="3200" dirty="0"/>
          </a:p>
          <a:p>
            <a:pPr lvl="2"/>
            <a:r>
              <a:rPr lang="it-IT" sz="2400" dirty="0"/>
              <a:t>Tavole Palatine</a:t>
            </a:r>
          </a:p>
          <a:p>
            <a:pPr lvl="2"/>
            <a:r>
              <a:rPr lang="it-IT" sz="2400" dirty="0" err="1"/>
              <a:t>Ionic</a:t>
            </a:r>
            <a:r>
              <a:rPr lang="it-IT" sz="2400" dirty="0"/>
              <a:t> Temple</a:t>
            </a:r>
          </a:p>
          <a:p>
            <a:pPr lvl="2"/>
            <a:r>
              <a:rPr lang="it-IT" sz="2400" dirty="0"/>
              <a:t>Hera Temple</a:t>
            </a:r>
          </a:p>
          <a:p>
            <a:pPr lvl="2"/>
            <a:r>
              <a:rPr lang="it-IT" sz="2400" dirty="0"/>
              <a:t>Apollo Temple</a:t>
            </a:r>
          </a:p>
          <a:p>
            <a:pPr lvl="2"/>
            <a:r>
              <a:rPr lang="it-IT" sz="2400" dirty="0" err="1"/>
              <a:t>Ekklesiasterion</a:t>
            </a:r>
            <a:r>
              <a:rPr lang="it-IT" sz="2400" dirty="0"/>
              <a:t> Theater</a:t>
            </a:r>
          </a:p>
          <a:p>
            <a:r>
              <a:rPr lang="it-IT" sz="3200" dirty="0" err="1"/>
              <a:t>Characterization</a:t>
            </a:r>
            <a:r>
              <a:rPr lang="it-IT" sz="3200" dirty="0"/>
              <a:t> of </a:t>
            </a:r>
          </a:p>
          <a:p>
            <a:r>
              <a:rPr lang="it-IT" sz="2600" dirty="0" err="1"/>
              <a:t>surface</a:t>
            </a:r>
            <a:r>
              <a:rPr lang="it-IT" sz="2600" dirty="0"/>
              <a:t> finishes, </a:t>
            </a:r>
          </a:p>
          <a:p>
            <a:r>
              <a:rPr lang="it-IT" sz="2600" dirty="0" err="1"/>
              <a:t>salt</a:t>
            </a:r>
            <a:r>
              <a:rPr lang="it-IT" sz="2600" dirty="0"/>
              <a:t> </a:t>
            </a:r>
            <a:r>
              <a:rPr lang="it-IT" sz="2600" dirty="0" err="1"/>
              <a:t>efflorescences</a:t>
            </a:r>
            <a:r>
              <a:rPr lang="it-IT" sz="2600" dirty="0"/>
              <a:t> </a:t>
            </a:r>
          </a:p>
          <a:p>
            <a:r>
              <a:rPr lang="it-IT" sz="2600" dirty="0" err="1"/>
              <a:t>biodeteriogens</a:t>
            </a:r>
            <a:endParaRPr lang="it-IT" sz="2600" dirty="0"/>
          </a:p>
        </p:txBody>
      </p:sp>
      <p:pic>
        <p:nvPicPr>
          <p:cNvPr id="5" name="Elementi multimediali5-converted">
            <a:hlinkClick r:id="" action="ppaction://media"/>
            <a:extLst>
              <a:ext uri="{FF2B5EF4-FFF2-40B4-BE49-F238E27FC236}">
                <a16:creationId xmlns:a16="http://schemas.microsoft.com/office/drawing/2014/main" id="{D726EBA2-324E-40CA-9E41-76CCE5A8D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64539" y="63706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3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89"/>
    </mc:Choice>
    <mc:Fallback xmlns="">
      <p:transition spd="slow" advTm="29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75F591-1F86-46F0-97F1-72DECD5D1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758" y="4432218"/>
            <a:ext cx="5432740" cy="2425781"/>
          </a:xfrm>
        </p:spPr>
        <p:txBody>
          <a:bodyPr>
            <a:normAutofit/>
          </a:bodyPr>
          <a:lstStyle/>
          <a:p>
            <a:r>
              <a:rPr lang="en-GB" sz="2400" dirty="0">
                <a:effectLst/>
                <a:latin typeface="Aptos"/>
                <a:ea typeface="Aptos"/>
                <a:cs typeface="Times New Roman" panose="02020603050405020304" pitchFamily="18" charset="0"/>
              </a:rPr>
              <a:t>water exchange characteristics of the original stone and the </a:t>
            </a:r>
            <a:r>
              <a:rPr lang="en-GB" sz="2400" dirty="0">
                <a:solidFill>
                  <a:srgbClr val="0070C0"/>
                </a:solidFill>
                <a:effectLst/>
                <a:latin typeface="Aptos"/>
                <a:ea typeface="Aptos"/>
                <a:cs typeface="Times New Roman" panose="02020603050405020304" pitchFamily="18" charset="0"/>
              </a:rPr>
              <a:t>restoration plaster </a:t>
            </a:r>
            <a:r>
              <a:rPr lang="en-GB" sz="2400" dirty="0">
                <a:effectLst/>
                <a:latin typeface="Aptos"/>
                <a:ea typeface="Aptos"/>
                <a:cs typeface="Times New Roman" panose="02020603050405020304" pitchFamily="18" charset="0"/>
              </a:rPr>
              <a:t>applied on missing areas.</a:t>
            </a:r>
            <a:br>
              <a:rPr lang="en-GB" sz="2400" dirty="0">
                <a:effectLst/>
                <a:latin typeface="Aptos"/>
                <a:ea typeface="Aptos"/>
                <a:cs typeface="Times New Roman" panose="02020603050405020304" pitchFamily="18" charset="0"/>
              </a:rPr>
            </a:br>
            <a:r>
              <a:rPr lang="en-GB" sz="2400" dirty="0">
                <a:effectLst/>
                <a:latin typeface="Aptos"/>
                <a:ea typeface="Aptos"/>
                <a:cs typeface="Times New Roman" panose="02020603050405020304" pitchFamily="18" charset="0"/>
              </a:rPr>
              <a:t>WA values measured (12%) are similar to porous stone such as Lecce Calcarenite Stone or Vicenza Stone</a:t>
            </a:r>
            <a:endParaRPr lang="it-IT" sz="24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ABD65D1-649A-46B7-804D-AB53AA4C3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756" y="0"/>
            <a:ext cx="8172612" cy="4351338"/>
          </a:xfr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C996F3A3-0DCF-47F0-826F-0EFE2F1CAC91}"/>
              </a:ext>
            </a:extLst>
          </p:cNvPr>
          <p:cNvCxnSpPr>
            <a:cxnSpLocks/>
          </p:cNvCxnSpPr>
          <p:nvPr/>
        </p:nvCxnSpPr>
        <p:spPr>
          <a:xfrm flipH="1" flipV="1">
            <a:off x="1208690" y="4141077"/>
            <a:ext cx="5885793" cy="8828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Elementi multimediali6-converted">
            <a:hlinkClick r:id="" action="ppaction://media"/>
            <a:extLst>
              <a:ext uri="{FF2B5EF4-FFF2-40B4-BE49-F238E27FC236}">
                <a16:creationId xmlns:a16="http://schemas.microsoft.com/office/drawing/2014/main" id="{3D98FAA7-FDC1-45A7-AE2A-5DCAD4D37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7" y="6370638"/>
            <a:ext cx="487363" cy="48736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67AAB07-DE1E-4D7C-A790-8D72BEEBA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" y="9477"/>
            <a:ext cx="3031105" cy="684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8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57"/>
    </mc:Choice>
    <mc:Fallback xmlns="">
      <p:transition spd="slow" advTm="34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60036A-31EC-4FE6-AD7A-1B9A6E7D3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1" y="5044966"/>
            <a:ext cx="6327229" cy="1468773"/>
          </a:xfrm>
        </p:spPr>
        <p:txBody>
          <a:bodyPr>
            <a:normAutofit fontScale="90000"/>
          </a:bodyPr>
          <a:lstStyle/>
          <a:p>
            <a:r>
              <a:rPr lang="it-IT" sz="2400" dirty="0">
                <a:latin typeface="+mn-lt"/>
              </a:rPr>
              <a:t>First </a:t>
            </a:r>
            <a:r>
              <a:rPr lang="it-IT" sz="2400" dirty="0" err="1">
                <a:latin typeface="+mn-lt"/>
              </a:rPr>
              <a:t>type</a:t>
            </a:r>
            <a:r>
              <a:rPr lang="it-IT" sz="2400" dirty="0">
                <a:latin typeface="+mn-lt"/>
              </a:rPr>
              <a:t> of </a:t>
            </a:r>
            <a:r>
              <a:rPr lang="it-IT" sz="2400" dirty="0" err="1">
                <a:latin typeface="+mn-lt"/>
              </a:rPr>
              <a:t>grouting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mortars</a:t>
            </a:r>
            <a:r>
              <a:rPr lang="it-IT" sz="2400" dirty="0">
                <a:latin typeface="+mn-lt"/>
              </a:rPr>
              <a:t> and </a:t>
            </a:r>
            <a:r>
              <a:rPr lang="it-IT" sz="2400" dirty="0" err="1">
                <a:latin typeface="+mn-lt"/>
              </a:rPr>
              <a:t>plasters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yellowish-grey</a:t>
            </a:r>
            <a:r>
              <a:rPr lang="it-IT" sz="2400" dirty="0">
                <a:latin typeface="+mn-lt"/>
              </a:rPr>
              <a:t> coloured are:</a:t>
            </a:r>
            <a:br>
              <a:rPr lang="it-IT" sz="2400" dirty="0">
                <a:latin typeface="+mn-lt"/>
              </a:rPr>
            </a:br>
            <a:r>
              <a:rPr lang="it-IT" sz="2400" dirty="0">
                <a:solidFill>
                  <a:srgbClr val="0070C0"/>
                </a:solidFill>
                <a:latin typeface="+mn-lt"/>
              </a:rPr>
              <a:t>cement and lime </a:t>
            </a:r>
            <a:r>
              <a:rPr lang="it-IT" sz="2400" dirty="0" err="1">
                <a:solidFill>
                  <a:srgbClr val="0070C0"/>
                </a:solidFill>
                <a:latin typeface="+mn-lt"/>
              </a:rPr>
              <a:t>as</a:t>
            </a:r>
            <a:r>
              <a:rPr lang="it-IT" sz="2400" dirty="0">
                <a:solidFill>
                  <a:srgbClr val="0070C0"/>
                </a:solidFill>
                <a:latin typeface="+mn-lt"/>
              </a:rPr>
              <a:t> binders</a:t>
            </a:r>
            <a:br>
              <a:rPr lang="it-IT" sz="2400" dirty="0">
                <a:solidFill>
                  <a:srgbClr val="0070C0"/>
                </a:solidFill>
                <a:latin typeface="+mn-lt"/>
              </a:rPr>
            </a:br>
            <a:r>
              <a:rPr lang="it-IT" sz="2400" dirty="0">
                <a:solidFill>
                  <a:srgbClr val="0070C0"/>
                </a:solidFill>
                <a:latin typeface="+mn-lt"/>
              </a:rPr>
              <a:t>+ fine aggregate </a:t>
            </a:r>
            <a:r>
              <a:rPr lang="it-IT" sz="2400" dirty="0" err="1">
                <a:latin typeface="+mn-lt"/>
              </a:rPr>
              <a:t>which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have</a:t>
            </a:r>
            <a:r>
              <a:rPr lang="it-IT" sz="2400" dirty="0">
                <a:latin typeface="+mn-lt"/>
              </a:rPr>
              <a:t> a </a:t>
            </a:r>
            <a:r>
              <a:rPr lang="it-IT" sz="2400" dirty="0" err="1">
                <a:latin typeface="+mn-lt"/>
              </a:rPr>
              <a:t>similar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composition</a:t>
            </a:r>
            <a:r>
              <a:rPr lang="it-IT" sz="2400" dirty="0">
                <a:latin typeface="+mn-lt"/>
              </a:rPr>
              <a:t> of Tavole Palatine stones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2730AA23-C603-4A4A-9693-E980A65ACF5E}"/>
              </a:ext>
            </a:extLst>
          </p:cNvPr>
          <p:cNvSpPr txBox="1">
            <a:spLocks/>
          </p:cNvSpPr>
          <p:nvPr/>
        </p:nvSpPr>
        <p:spPr>
          <a:xfrm>
            <a:off x="6768661" y="905858"/>
            <a:ext cx="59908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>
                <a:solidFill>
                  <a:srgbClr val="0070C0"/>
                </a:solidFill>
                <a:latin typeface="+mn-lt"/>
              </a:rPr>
              <a:t>MO cross </a:t>
            </a:r>
            <a:r>
              <a:rPr lang="it-IT" sz="2000" dirty="0" err="1">
                <a:solidFill>
                  <a:srgbClr val="0070C0"/>
                </a:solidFill>
                <a:latin typeface="+mn-lt"/>
              </a:rPr>
              <a:t>section</a:t>
            </a:r>
            <a:r>
              <a:rPr lang="it-IT" sz="2000" dirty="0">
                <a:solidFill>
                  <a:srgbClr val="0070C0"/>
                </a:solidFill>
                <a:latin typeface="+mn-lt"/>
              </a:rPr>
              <a:t> </a:t>
            </a:r>
            <a:r>
              <a:rPr lang="it-IT" sz="2000" dirty="0">
                <a:latin typeface="+mn-lt"/>
              </a:rPr>
              <a:t>(40x), from down to up:</a:t>
            </a:r>
          </a:p>
          <a:p>
            <a:r>
              <a:rPr lang="it-IT" sz="2000" dirty="0">
                <a:latin typeface="+mn-lt"/>
              </a:rPr>
              <a:t>a) </a:t>
            </a:r>
            <a:r>
              <a:rPr lang="it-IT" sz="2000" dirty="0" err="1">
                <a:latin typeface="+mn-lt"/>
              </a:rPr>
              <a:t>yellow</a:t>
            </a:r>
            <a:r>
              <a:rPr lang="it-IT" sz="2000" dirty="0">
                <a:latin typeface="+mn-lt"/>
              </a:rPr>
              <a:t> </a:t>
            </a:r>
            <a:r>
              <a:rPr lang="it-IT" sz="2000" dirty="0" err="1">
                <a:latin typeface="+mn-lt"/>
              </a:rPr>
              <a:t>substrate</a:t>
            </a:r>
            <a:r>
              <a:rPr lang="it-IT" sz="2000" dirty="0">
                <a:latin typeface="+mn-lt"/>
              </a:rPr>
              <a:t>, b) green biofilm; </a:t>
            </a:r>
          </a:p>
          <a:p>
            <a:r>
              <a:rPr lang="it-IT" sz="2000" dirty="0">
                <a:latin typeface="+mn-lt"/>
              </a:rPr>
              <a:t>c) white patina 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4118469E-7060-4B3E-AFFB-762E1B335318}"/>
              </a:ext>
            </a:extLst>
          </p:cNvPr>
          <p:cNvSpPr txBox="1">
            <a:spLocks/>
          </p:cNvSpPr>
          <p:nvPr/>
        </p:nvSpPr>
        <p:spPr>
          <a:xfrm>
            <a:off x="247020" y="189206"/>
            <a:ext cx="11839878" cy="977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cap="small" dirty="0" err="1">
                <a:latin typeface="+mn-lt"/>
              </a:rPr>
              <a:t>Characterization</a:t>
            </a:r>
            <a:r>
              <a:rPr lang="it-IT" sz="3200" cap="small" dirty="0">
                <a:latin typeface="+mn-lt"/>
              </a:rPr>
              <a:t> of </a:t>
            </a:r>
            <a:r>
              <a:rPr lang="it-IT" sz="3200" cap="small" dirty="0" err="1">
                <a:latin typeface="+mn-lt"/>
              </a:rPr>
              <a:t>grounting</a:t>
            </a:r>
            <a:r>
              <a:rPr lang="it-IT" sz="3200" cap="small" dirty="0">
                <a:latin typeface="+mn-lt"/>
              </a:rPr>
              <a:t> </a:t>
            </a:r>
            <a:r>
              <a:rPr lang="it-IT" sz="3200" cap="small" dirty="0" err="1">
                <a:latin typeface="+mn-lt"/>
              </a:rPr>
              <a:t>mortars</a:t>
            </a:r>
            <a:r>
              <a:rPr lang="it-IT" sz="3200" cap="small" dirty="0">
                <a:latin typeface="+mn-lt"/>
              </a:rPr>
              <a:t> and </a:t>
            </a:r>
            <a:r>
              <a:rPr lang="it-IT" sz="3200" cap="small" dirty="0" err="1">
                <a:latin typeface="+mn-lt"/>
              </a:rPr>
              <a:t>plasters</a:t>
            </a:r>
            <a:endParaRPr lang="it-IT" sz="3200" cap="small" dirty="0">
              <a:latin typeface="+mn-lt"/>
            </a:endParaRPr>
          </a:p>
          <a:p>
            <a:endParaRPr lang="it-IT" sz="2400" cap="small" dirty="0">
              <a:latin typeface="+mn-lt"/>
            </a:endParaRPr>
          </a:p>
          <a:p>
            <a:r>
              <a:rPr lang="it-IT" sz="2400" dirty="0">
                <a:latin typeface="+mn-lt"/>
              </a:rPr>
              <a:t>Tavole Palatine  </a:t>
            </a:r>
            <a:r>
              <a:rPr lang="it-IT" sz="2400" dirty="0" err="1">
                <a:latin typeface="+mn-lt"/>
              </a:rPr>
              <a:t>two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typology</a:t>
            </a:r>
            <a:r>
              <a:rPr lang="it-IT" sz="2400" dirty="0">
                <a:latin typeface="+mn-lt"/>
              </a:rPr>
              <a:t> of </a:t>
            </a:r>
            <a:r>
              <a:rPr lang="it-IT" sz="2400" dirty="0" err="1">
                <a:latin typeface="+mn-lt"/>
              </a:rPr>
              <a:t>grounting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mortars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were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found</a:t>
            </a:r>
            <a:endParaRPr lang="it-IT" sz="2400" dirty="0">
              <a:latin typeface="+mn-lt"/>
            </a:endParaRPr>
          </a:p>
        </p:txBody>
      </p:sp>
      <p:pic>
        <p:nvPicPr>
          <p:cNvPr id="4" name="Elementi multimediali7-converted">
            <a:hlinkClick r:id="" action="ppaction://media"/>
            <a:extLst>
              <a:ext uri="{FF2B5EF4-FFF2-40B4-BE49-F238E27FC236}">
                <a16:creationId xmlns:a16="http://schemas.microsoft.com/office/drawing/2014/main" id="{9B8A5C99-C33F-4075-B705-783C1BC4A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4637" y="6403487"/>
            <a:ext cx="487363" cy="487362"/>
          </a:xfrm>
          <a:prstGeom prst="rect">
            <a:avLst/>
          </a:prstGeom>
        </p:spPr>
      </p:pic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7EAD8FE4-CDE7-482A-8FE2-87A7D1B12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61" y="2120332"/>
            <a:ext cx="5023947" cy="3769454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4140652-D0C1-4B76-848E-6BFF8030F1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647"/>
            <a:ext cx="6538564" cy="36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29"/>
    </mc:Choice>
    <mc:Fallback xmlns="">
      <p:transition spd="slow" advTm="55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2D5A15D6-D945-44FA-8448-AE0B82469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707" y="2687189"/>
            <a:ext cx="4531747" cy="341834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F6B1D70-493F-4256-B4BC-5415B092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9" y="1"/>
            <a:ext cx="12115821" cy="1051034"/>
          </a:xfrm>
        </p:spPr>
        <p:txBody>
          <a:bodyPr>
            <a:normAutofit fontScale="90000"/>
          </a:bodyPr>
          <a:lstStyle/>
          <a:p>
            <a:r>
              <a:rPr lang="it-IT" sz="3600" b="1" cap="small" dirty="0"/>
              <a:t>				</a:t>
            </a:r>
            <a:r>
              <a:rPr lang="it-IT" sz="3600" b="1" cap="small" dirty="0" err="1"/>
              <a:t>Ionic</a:t>
            </a:r>
            <a:r>
              <a:rPr lang="it-IT" sz="3600" b="1" cap="small" dirty="0"/>
              <a:t> Temple</a:t>
            </a:r>
            <a:br>
              <a:rPr lang="it-IT" sz="2800" dirty="0"/>
            </a:br>
            <a:br>
              <a:rPr lang="it-IT" sz="2800" dirty="0"/>
            </a:br>
            <a:endParaRPr lang="it-IT" sz="28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84EBC0E-DD8B-4A38-9FC5-DB0B1166D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" y="4435366"/>
            <a:ext cx="6387682" cy="256452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dirty="0" err="1"/>
              <a:t>Grounting</a:t>
            </a:r>
            <a:r>
              <a:rPr lang="it-IT" dirty="0"/>
              <a:t> </a:t>
            </a:r>
            <a:r>
              <a:rPr lang="it-IT" dirty="0" err="1"/>
              <a:t>mortars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similar</a:t>
            </a:r>
            <a:r>
              <a:rPr lang="it-IT" dirty="0"/>
              <a:t> </a:t>
            </a:r>
            <a:r>
              <a:rPr lang="it-IT" dirty="0" err="1"/>
              <a:t>composition</a:t>
            </a:r>
            <a:r>
              <a:rPr lang="it-IT" dirty="0"/>
              <a:t> of Tavole Palatine</a:t>
            </a:r>
          </a:p>
          <a:p>
            <a:r>
              <a:rPr lang="it-IT" dirty="0"/>
              <a:t>The </a:t>
            </a:r>
            <a:r>
              <a:rPr lang="it-IT" dirty="0" err="1"/>
              <a:t>difference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presence</a:t>
            </a:r>
            <a:r>
              <a:rPr lang="it-IT" dirty="0"/>
              <a:t> of white Portland cement. </a:t>
            </a:r>
          </a:p>
          <a:p>
            <a:r>
              <a:rPr lang="it-IT" dirty="0">
                <a:solidFill>
                  <a:srgbClr val="0070C0"/>
                </a:solidFill>
              </a:rPr>
              <a:t>MO Cross </a:t>
            </a:r>
            <a:r>
              <a:rPr lang="it-IT" dirty="0" err="1">
                <a:solidFill>
                  <a:srgbClr val="0070C0"/>
                </a:solidFill>
              </a:rPr>
              <a:t>section</a:t>
            </a:r>
            <a:r>
              <a:rPr lang="it-IT" dirty="0">
                <a:solidFill>
                  <a:srgbClr val="0070C0"/>
                </a:solidFill>
              </a:rPr>
              <a:t>: </a:t>
            </a:r>
          </a:p>
          <a:p>
            <a:r>
              <a:rPr lang="it-IT" dirty="0"/>
              <a:t>a) </a:t>
            </a:r>
            <a:r>
              <a:rPr lang="it-IT" dirty="0" err="1"/>
              <a:t>yellow</a:t>
            </a:r>
            <a:r>
              <a:rPr lang="it-IT" dirty="0"/>
              <a:t> intonachino </a:t>
            </a:r>
            <a:r>
              <a:rPr lang="it-IT" dirty="0" err="1"/>
              <a:t>containing</a:t>
            </a:r>
            <a:r>
              <a:rPr lang="it-IT" dirty="0"/>
              <a:t> </a:t>
            </a:r>
            <a:r>
              <a:rPr lang="it-IT" dirty="0" err="1"/>
              <a:t>cyanobacteria</a:t>
            </a:r>
            <a:r>
              <a:rPr lang="it-IT" dirty="0"/>
              <a:t> and fungi, </a:t>
            </a:r>
          </a:p>
          <a:p>
            <a:r>
              <a:rPr lang="it-IT" dirty="0"/>
              <a:t>b) white </a:t>
            </a:r>
            <a:r>
              <a:rPr lang="it-IT" dirty="0" err="1"/>
              <a:t>layer</a:t>
            </a:r>
            <a:r>
              <a:rPr lang="it-IT" dirty="0"/>
              <a:t> of </a:t>
            </a:r>
            <a:r>
              <a:rPr lang="it-IT" dirty="0" err="1"/>
              <a:t>gypsum</a:t>
            </a:r>
            <a:r>
              <a:rPr lang="it-IT" dirty="0"/>
              <a:t> and </a:t>
            </a:r>
            <a:r>
              <a:rPr lang="it-IT" dirty="0" err="1"/>
              <a:t>oxalate</a:t>
            </a:r>
            <a:endParaRPr lang="it-IT" dirty="0"/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D49E7FD6-3A8D-4370-90C4-B263E58CD68D}"/>
              </a:ext>
            </a:extLst>
          </p:cNvPr>
          <p:cNvCxnSpPr/>
          <p:nvPr/>
        </p:nvCxnSpPr>
        <p:spPr>
          <a:xfrm flipV="1">
            <a:off x="5770180" y="4981902"/>
            <a:ext cx="2554014" cy="5360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Elementi multimediali8-converted">
            <a:hlinkClick r:id="" action="ppaction://media"/>
            <a:extLst>
              <a:ext uri="{FF2B5EF4-FFF2-40B4-BE49-F238E27FC236}">
                <a16:creationId xmlns:a16="http://schemas.microsoft.com/office/drawing/2014/main" id="{FF784566-FEAE-423A-A3D1-07E686B79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8" y="6370637"/>
            <a:ext cx="487362" cy="48736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5141056-C99C-4B17-86B0-1F0BD726F7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155"/>
            <a:ext cx="6035294" cy="380213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BA97074-EB2D-4286-B5AE-9678CE2021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756" y="-33960"/>
            <a:ext cx="4553699" cy="256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1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69"/>
    </mc:Choice>
    <mc:Fallback xmlns="">
      <p:transition spd="slow" advTm="32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E5D3AD-BFE7-4732-BBEB-B98505D5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06" y="23458"/>
            <a:ext cx="11627069" cy="779464"/>
          </a:xfrm>
        </p:spPr>
        <p:txBody>
          <a:bodyPr/>
          <a:lstStyle/>
          <a:p>
            <a:pPr algn="ctr"/>
            <a:r>
              <a:rPr lang="it-IT" dirty="0" err="1"/>
              <a:t>Ionic</a:t>
            </a:r>
            <a:r>
              <a:rPr lang="it-IT" dirty="0"/>
              <a:t> Temple-</a:t>
            </a:r>
            <a:r>
              <a:rPr lang="it-IT" dirty="0" err="1"/>
              <a:t>reconstructed</a:t>
            </a:r>
            <a:r>
              <a:rPr lang="it-IT" dirty="0"/>
              <a:t> </a:t>
            </a:r>
            <a:r>
              <a:rPr lang="it-IT" dirty="0" err="1"/>
              <a:t>lintel</a:t>
            </a:r>
            <a:r>
              <a:rPr lang="it-IT" dirty="0"/>
              <a:t> 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74ACC9EA-AECF-4C79-8221-C0A44BB69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306" y="700894"/>
            <a:ext cx="12057994" cy="52661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b="1" dirty="0" err="1"/>
              <a:t>salt</a:t>
            </a:r>
            <a:r>
              <a:rPr lang="it-IT" b="1" dirty="0"/>
              <a:t> </a:t>
            </a:r>
            <a:r>
              <a:rPr lang="it-IT" b="1" dirty="0" err="1"/>
              <a:t>efflorescences</a:t>
            </a:r>
            <a:r>
              <a:rPr lang="it-IT" b="1" dirty="0"/>
              <a:t> </a:t>
            </a:r>
            <a:r>
              <a:rPr lang="it-IT" dirty="0"/>
              <a:t>-</a:t>
            </a:r>
            <a:r>
              <a:rPr lang="it-IT" dirty="0" err="1"/>
              <a:t>sodium</a:t>
            </a:r>
            <a:r>
              <a:rPr lang="it-IT" dirty="0"/>
              <a:t> </a:t>
            </a:r>
            <a:r>
              <a:rPr lang="it-IT" dirty="0" err="1"/>
              <a:t>sulphate</a:t>
            </a:r>
            <a:r>
              <a:rPr lang="it-IT" dirty="0"/>
              <a:t> from cement </a:t>
            </a:r>
            <a:r>
              <a:rPr lang="it-IT" dirty="0" err="1"/>
              <a:t>mortar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in the </a:t>
            </a:r>
            <a:r>
              <a:rPr lang="it-IT" dirty="0" err="1"/>
              <a:t>reconstruction</a:t>
            </a:r>
            <a:r>
              <a:rPr lang="it-IT" dirty="0"/>
              <a:t> 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D16B32FD-7FC7-405E-87B9-600552ED2903}"/>
              </a:ext>
            </a:extLst>
          </p:cNvPr>
          <p:cNvSpPr txBox="1">
            <a:spLocks/>
          </p:cNvSpPr>
          <p:nvPr/>
        </p:nvSpPr>
        <p:spPr>
          <a:xfrm>
            <a:off x="6570044" y="1187670"/>
            <a:ext cx="5774122" cy="838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>
                <a:solidFill>
                  <a:srgbClr val="0070C0"/>
                </a:solidFill>
                <a:latin typeface="+mn-lt"/>
              </a:rPr>
              <a:t>SEM cross </a:t>
            </a:r>
            <a:r>
              <a:rPr lang="it-IT" sz="2400" dirty="0" err="1">
                <a:solidFill>
                  <a:srgbClr val="0070C0"/>
                </a:solidFill>
                <a:latin typeface="+mn-lt"/>
              </a:rPr>
              <a:t>section</a:t>
            </a:r>
            <a:r>
              <a:rPr lang="it-IT" sz="2400" dirty="0">
                <a:latin typeface="+mn-lt"/>
              </a:rPr>
              <a:t>: a) </a:t>
            </a:r>
            <a:r>
              <a:rPr lang="it-IT" sz="2400" dirty="0" err="1">
                <a:latin typeface="+mn-lt"/>
              </a:rPr>
              <a:t>mortar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layer</a:t>
            </a:r>
            <a:r>
              <a:rPr lang="it-IT" sz="2400" dirty="0">
                <a:latin typeface="+mn-lt"/>
              </a:rPr>
              <a:t> (3-6 mm)</a:t>
            </a:r>
          </a:p>
          <a:p>
            <a:r>
              <a:rPr lang="it-IT" sz="2400" dirty="0">
                <a:latin typeface="+mn-lt"/>
              </a:rPr>
              <a:t>b) </a:t>
            </a:r>
            <a:r>
              <a:rPr lang="it-IT" sz="2400" dirty="0" err="1">
                <a:latin typeface="+mn-lt"/>
              </a:rPr>
              <a:t>Gypsum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sulphation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layer</a:t>
            </a:r>
            <a:r>
              <a:rPr lang="it-IT" sz="2400" dirty="0">
                <a:latin typeface="+mn-lt"/>
              </a:rPr>
              <a:t> (100 µm)</a:t>
            </a:r>
          </a:p>
        </p:txBody>
      </p:sp>
      <p:pic>
        <p:nvPicPr>
          <p:cNvPr id="4" name="Elementi multimediali9-converted">
            <a:hlinkClick r:id="" action="ppaction://media"/>
            <a:extLst>
              <a:ext uri="{FF2B5EF4-FFF2-40B4-BE49-F238E27FC236}">
                <a16:creationId xmlns:a16="http://schemas.microsoft.com/office/drawing/2014/main" id="{4483B140-0297-48D8-AFC3-94755880F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4637" y="6347180"/>
            <a:ext cx="487363" cy="48736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3FE120B-7537-4903-8F30-93C293AA4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40" y="1227505"/>
            <a:ext cx="6268325" cy="469648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BD94545-EBE6-44E1-A454-812B626197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669" y="2026257"/>
            <a:ext cx="4937968" cy="369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1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57"/>
    </mc:Choice>
    <mc:Fallback xmlns="">
      <p:transition spd="slow" advTm="45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841</Words>
  <Application>Microsoft Office PowerPoint</Application>
  <PresentationFormat>Widescreen</PresentationFormat>
  <Paragraphs>71</Paragraphs>
  <Slides>14</Slides>
  <Notes>2</Notes>
  <HiddenSlides>0</HiddenSlides>
  <MMClips>14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Tema di Office</vt:lpstr>
      <vt:lpstr>The condition survey of Tavole Palatine and Metaponto Archaeological Site Park </vt:lpstr>
      <vt:lpstr>Presentazione standard di PowerPoint</vt:lpstr>
      <vt:lpstr>Presentazione standard di PowerPoint</vt:lpstr>
      <vt:lpstr>Presentazione standard di PowerPoint</vt:lpstr>
      <vt:lpstr>Investigations carried out</vt:lpstr>
      <vt:lpstr>water exchange characteristics of the original stone and the restoration plaster applied on missing areas. WA values measured (12%) are similar to porous stone such as Lecce Calcarenite Stone or Vicenza Stone</vt:lpstr>
      <vt:lpstr>First type of grouting mortars and plasters yellowish-grey coloured are: cement and lime as binders + fine aggregate which have a similar composition of Tavole Palatine stones</vt:lpstr>
      <vt:lpstr>    Ionic Temple  </vt:lpstr>
      <vt:lpstr>Ionic Temple-reconstructed lintel </vt:lpstr>
      <vt:lpstr>Presentazione standard di PowerPoint</vt:lpstr>
      <vt:lpstr>Surface finishes</vt:lpstr>
      <vt:lpstr>MO cross section a) : brown fungal iphae up to 2.5 mm depth + melanin black colour  b): Biological patina few green algae + brown lichen Verrucaria nigrescens + many fungal iphae   </vt:lpstr>
      <vt:lpstr>Conclusions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Vasco Fassina</dc:creator>
  <cp:lastModifiedBy>Davide Zilio</cp:lastModifiedBy>
  <cp:revision>44</cp:revision>
  <dcterms:created xsi:type="dcterms:W3CDTF">2024-04-22T10:20:38Z</dcterms:created>
  <dcterms:modified xsi:type="dcterms:W3CDTF">2024-05-02T08:45:13Z</dcterms:modified>
</cp:coreProperties>
</file>